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6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69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E6E78-07B5-4B48-B089-3681D51487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7D6BA-C3C1-47B7-8265-5F61216209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925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Kopfzeilenplatzhalt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de-DE">
                <a:solidFill>
                  <a:prstClr val="black"/>
                </a:solidFill>
              </a:rPr>
              <a:t>ESMI presentation | BioPIC 25/03 2013</a:t>
            </a:r>
            <a:endParaRPr lang="de-DE" altLang="de-DE">
              <a:solidFill>
                <a:prstClr val="black"/>
              </a:solidFill>
            </a:endParaRPr>
          </a:p>
        </p:txBody>
      </p:sp>
      <p:sp>
        <p:nvSpPr>
          <p:cNvPr id="37892" name="Foliennummernplatzhalt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6D9A08-880B-45C6-92B6-DA8F5696CE23}" type="slidenum">
              <a:rPr lang="de-DE" altLang="de-DE" smtClean="0">
                <a:solidFill>
                  <a:prstClr val="black"/>
                </a:solidFill>
              </a:rPr>
              <a:pPr eaLnBrk="1" hangingPunct="1"/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  <p:sp>
        <p:nvSpPr>
          <p:cNvPr id="2" name="Notizen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800" b="0" dirty="0" err="1">
                <a:solidFill>
                  <a:srgbClr val="FF0000"/>
                </a:solidFill>
              </a:rPr>
              <a:t>Use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this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slide</a:t>
            </a:r>
            <a:r>
              <a:rPr lang="de-DE" sz="1800" b="0" dirty="0">
                <a:solidFill>
                  <a:srgbClr val="FF0000"/>
                </a:solidFill>
              </a:rPr>
              <a:t> in </a:t>
            </a:r>
            <a:r>
              <a:rPr lang="de-DE" sz="1800" b="0" dirty="0" err="1">
                <a:solidFill>
                  <a:srgbClr val="FF0000"/>
                </a:solidFill>
              </a:rPr>
              <a:t>case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of</a:t>
            </a:r>
            <a:r>
              <a:rPr lang="de-DE" sz="1800" b="0" dirty="0">
                <a:solidFill>
                  <a:srgbClr val="FF0000"/>
                </a:solidFill>
              </a:rPr>
              <a:t> „</a:t>
            </a:r>
            <a:r>
              <a:rPr lang="de-DE" sz="1800" b="0" dirty="0" err="1">
                <a:solidFill>
                  <a:srgbClr val="FF0000"/>
                </a:solidFill>
              </a:rPr>
              <a:t>no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financial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interests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or</a:t>
            </a:r>
            <a:r>
              <a:rPr lang="de-DE" sz="1800" b="0" dirty="0">
                <a:solidFill>
                  <a:srgbClr val="FF0000"/>
                </a:solidFill>
              </a:rPr>
              <a:t> </a:t>
            </a:r>
            <a:r>
              <a:rPr lang="de-DE" sz="1800" b="0" dirty="0" err="1">
                <a:solidFill>
                  <a:srgbClr val="FF0000"/>
                </a:solidFill>
              </a:rPr>
              <a:t>relationsship</a:t>
            </a:r>
            <a:r>
              <a:rPr lang="de-DE" sz="1800" b="0" dirty="0">
                <a:solidFill>
                  <a:srgbClr val="FF0000"/>
                </a:solidFill>
              </a:rPr>
              <a:t>“ </a:t>
            </a:r>
          </a:p>
        </p:txBody>
      </p:sp>
    </p:spTree>
    <p:extLst>
      <p:ext uri="{BB962C8B-B14F-4D97-AF65-F5344CB8AC3E}">
        <p14:creationId xmlns:p14="http://schemas.microsoft.com/office/powerpoint/2010/main" val="620087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Kopfzeilenplatzhalt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de-DE">
                <a:solidFill>
                  <a:prstClr val="black"/>
                </a:solidFill>
              </a:rPr>
              <a:t>ESMI presentation | BioPIC 25/03 2013</a:t>
            </a:r>
            <a:endParaRPr lang="de-DE" altLang="de-DE">
              <a:solidFill>
                <a:prstClr val="black"/>
              </a:solidFill>
            </a:endParaRPr>
          </a:p>
        </p:txBody>
      </p:sp>
      <p:sp>
        <p:nvSpPr>
          <p:cNvPr id="37892" name="Foliennummernplatzhalt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6D9A08-880B-45C6-92B6-DA8F5696CE23}" type="slidenum">
              <a:rPr lang="de-DE" altLang="de-DE" smtClean="0">
                <a:solidFill>
                  <a:prstClr val="black"/>
                </a:solidFill>
              </a:rPr>
              <a:pPr eaLnBrk="1" hangingPunct="1"/>
              <a:t>2</a:t>
            </a:fld>
            <a:endParaRPr lang="de-DE" altLang="de-DE">
              <a:solidFill>
                <a:prstClr val="black"/>
              </a:solidFill>
            </a:endParaRPr>
          </a:p>
        </p:txBody>
      </p:sp>
      <p:sp>
        <p:nvSpPr>
          <p:cNvPr id="2" name="Notizen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b="0" dirty="0">
                <a:solidFill>
                  <a:srgbClr val="FF0000"/>
                </a:solidFill>
              </a:rPr>
              <a:t>Use </a:t>
            </a:r>
            <a:r>
              <a:rPr lang="de-DE" sz="1400" b="0" dirty="0" err="1">
                <a:solidFill>
                  <a:srgbClr val="FF0000"/>
                </a:solidFill>
              </a:rPr>
              <a:t>this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slide</a:t>
            </a:r>
            <a:r>
              <a:rPr lang="de-DE" sz="1400" b="0" dirty="0">
                <a:solidFill>
                  <a:srgbClr val="FF0000"/>
                </a:solidFill>
              </a:rPr>
              <a:t> in </a:t>
            </a:r>
            <a:r>
              <a:rPr lang="de-DE" sz="1400" b="0" dirty="0" err="1">
                <a:solidFill>
                  <a:srgbClr val="FF0000"/>
                </a:solidFill>
              </a:rPr>
              <a:t>case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of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declaration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of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any</a:t>
            </a:r>
            <a:r>
              <a:rPr lang="de-DE" sz="1400" b="0" dirty="0">
                <a:solidFill>
                  <a:srgbClr val="FF0000"/>
                </a:solidFill>
              </a:rPr>
              <a:t> „</a:t>
            </a:r>
            <a:r>
              <a:rPr lang="de-DE" sz="1400" b="0" dirty="0" err="1">
                <a:solidFill>
                  <a:srgbClr val="FF0000"/>
                </a:solidFill>
              </a:rPr>
              <a:t>financial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interests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or</a:t>
            </a:r>
            <a:r>
              <a:rPr lang="de-DE" sz="1400" b="0" dirty="0">
                <a:solidFill>
                  <a:srgbClr val="FF0000"/>
                </a:solidFill>
              </a:rPr>
              <a:t> </a:t>
            </a:r>
            <a:r>
              <a:rPr lang="de-DE" sz="1400" b="0" dirty="0" err="1">
                <a:solidFill>
                  <a:srgbClr val="FF0000"/>
                </a:solidFill>
              </a:rPr>
              <a:t>relationship</a:t>
            </a:r>
            <a:r>
              <a:rPr lang="de-DE" sz="1400" b="0" dirty="0">
                <a:solidFill>
                  <a:srgbClr val="FF0000"/>
                </a:solidFill>
              </a:rPr>
              <a:t>“ </a:t>
            </a:r>
          </a:p>
        </p:txBody>
      </p:sp>
    </p:spTree>
    <p:extLst>
      <p:ext uri="{BB962C8B-B14F-4D97-AF65-F5344CB8AC3E}">
        <p14:creationId xmlns:p14="http://schemas.microsoft.com/office/powerpoint/2010/main" val="145067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762" y="429"/>
            <a:ext cx="12190477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762" y="429"/>
            <a:ext cx="12190477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" y="429"/>
            <a:ext cx="12190477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3323645" y="5094578"/>
            <a:ext cx="8258755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478648" y="3606801"/>
            <a:ext cx="10103752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29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3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2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3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1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82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08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238540"/>
            <a:ext cx="11329456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A48FD-FAA6-40E1-BDD3-DCC6D2F378E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26.01.2026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31800" y="854994"/>
            <a:ext cx="113284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noProof="0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3706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238540"/>
            <a:ext cx="11329456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FF8-F5A1-4B15-9195-32D8A5121DA7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26.01.2026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31800" y="854994"/>
            <a:ext cx="113284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noProof="0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7488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11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762" y="429"/>
            <a:ext cx="12190477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2" y="429"/>
            <a:ext cx="12190477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>
                <a:solidFill>
                  <a:prstClr val="black"/>
                </a:solidFill>
              </a:rPr>
              <a:pPr/>
              <a:t>1/26/2026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</a:rPr>
              <a:pPr algn="r"/>
              <a:t>‹Nr.›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1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35360" y="332656"/>
            <a:ext cx="11521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21</a:t>
            </a:r>
            <a:r>
              <a:rPr lang="en-GB" sz="3200" b="1" spc="-100" baseline="300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st</a:t>
            </a:r>
            <a:r>
              <a:rPr lang="en-GB" sz="3200" b="1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 European Molecular Imaging Meeting | EMIM 2025</a:t>
            </a:r>
          </a:p>
          <a:p>
            <a:pPr algn="ctr">
              <a:defRPr/>
            </a:pPr>
            <a:r>
              <a:rPr lang="en-GB" sz="2800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24-27 March in Ljubljana, Slovenia</a:t>
            </a:r>
          </a:p>
        </p:txBody>
      </p:sp>
      <p:sp>
        <p:nvSpPr>
          <p:cNvPr id="2" name="Rechteck 1"/>
          <p:cNvSpPr/>
          <p:nvPr/>
        </p:nvSpPr>
        <p:spPr>
          <a:xfrm>
            <a:off x="1415480" y="1919734"/>
            <a:ext cx="9361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335360" y="3796630"/>
            <a:ext cx="11449272" cy="2152650"/>
          </a:xfrm>
          <a:prstGeom prst="rect">
            <a:avLst/>
          </a:prstGeom>
        </p:spPr>
        <p:txBody>
          <a:bodyPr>
            <a:normAutofit lnSpcReduction="1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pPr algn="ctr">
              <a:spcAft>
                <a:spcPts val="600"/>
              </a:spcAft>
            </a:pPr>
            <a:r>
              <a:rPr lang="en-US" sz="3600" b="1" kern="0" dirty="0">
                <a:solidFill>
                  <a:srgbClr val="19305C"/>
                </a:solidFill>
              </a:rPr>
              <a:t>Nothing to Disclose!</a:t>
            </a:r>
          </a:p>
          <a:p>
            <a:pPr algn="ctr"/>
            <a:r>
              <a:rPr lang="en-US" sz="3600" kern="0" dirty="0">
                <a:solidFill>
                  <a:srgbClr val="19305C"/>
                </a:solidFill>
              </a:rPr>
              <a:t>Neither I nor any of my co-authors have any financial interests or relationships to disclose in relation to </a:t>
            </a:r>
            <a:br>
              <a:rPr lang="en-US" sz="3600" kern="0" dirty="0">
                <a:solidFill>
                  <a:srgbClr val="19305C"/>
                </a:solidFill>
              </a:rPr>
            </a:br>
            <a:r>
              <a:rPr lang="en-US" sz="3600" kern="0" dirty="0">
                <a:solidFill>
                  <a:srgbClr val="19305C"/>
                </a:solidFill>
              </a:rPr>
              <a:t>the subject of this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21576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5"/>
          <p:cNvSpPr txBox="1">
            <a:spLocks/>
          </p:cNvSpPr>
          <p:nvPr/>
        </p:nvSpPr>
        <p:spPr>
          <a:xfrm>
            <a:off x="119336" y="2634010"/>
            <a:ext cx="11953328" cy="403534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pPr algn="ctr">
              <a:spcAft>
                <a:spcPts val="1200"/>
              </a:spcAft>
            </a:pPr>
            <a:r>
              <a:rPr lang="en-US" sz="3200" kern="0" dirty="0">
                <a:solidFill>
                  <a:srgbClr val="19305C"/>
                </a:solidFill>
              </a:rPr>
              <a:t>I or any of my co-authors have </a:t>
            </a:r>
            <a:r>
              <a:rPr lang="en-US" sz="3200" b="1" kern="0" dirty="0">
                <a:solidFill>
                  <a:srgbClr val="19305C"/>
                </a:solidFill>
              </a:rPr>
              <a:t>the following financial interests </a:t>
            </a:r>
            <a:r>
              <a:rPr lang="en-US" sz="3200" kern="0" dirty="0">
                <a:solidFill>
                  <a:srgbClr val="19305C"/>
                </a:solidFill>
              </a:rPr>
              <a:t>or </a:t>
            </a:r>
            <a:r>
              <a:rPr lang="en-US" sz="3200" b="1" kern="0" dirty="0">
                <a:solidFill>
                  <a:srgbClr val="19305C"/>
                </a:solidFill>
              </a:rPr>
              <a:t>relationships </a:t>
            </a:r>
            <a:r>
              <a:rPr lang="en-US" sz="3200" kern="0" dirty="0">
                <a:solidFill>
                  <a:srgbClr val="19305C"/>
                </a:solidFill>
              </a:rPr>
              <a:t>to disclose in relation to the subject of this presentation:</a:t>
            </a:r>
          </a:p>
          <a:p>
            <a:pPr algn="l"/>
            <a:r>
              <a:rPr lang="en-US" kern="0" dirty="0">
                <a:solidFill>
                  <a:srgbClr val="19305C"/>
                </a:solidFill>
              </a:rPr>
              <a:t>Property rights/patents:</a:t>
            </a:r>
          </a:p>
          <a:p>
            <a:pPr algn="l"/>
            <a:r>
              <a:rPr lang="en-US" kern="0" dirty="0">
                <a:solidFill>
                  <a:srgbClr val="19305C"/>
                </a:solidFill>
              </a:rPr>
              <a:t>Shareholding:</a:t>
            </a:r>
          </a:p>
          <a:p>
            <a:pPr algn="l"/>
            <a:r>
              <a:rPr lang="en-US" kern="0" dirty="0">
                <a:solidFill>
                  <a:srgbClr val="19305C"/>
                </a:solidFill>
              </a:rPr>
              <a:t>Employment: </a:t>
            </a:r>
          </a:p>
          <a:p>
            <a:pPr algn="l"/>
            <a:r>
              <a:rPr lang="en-US" kern="0" dirty="0">
                <a:solidFill>
                  <a:srgbClr val="19305C"/>
                </a:solidFill>
              </a:rPr>
              <a:t>Consultancy:</a:t>
            </a:r>
          </a:p>
          <a:p>
            <a:pPr algn="l"/>
            <a:r>
              <a:rPr lang="en-US" kern="0" dirty="0">
                <a:solidFill>
                  <a:srgbClr val="19305C"/>
                </a:solidFill>
              </a:rPr>
              <a:t>Other: </a:t>
            </a:r>
          </a:p>
          <a:p>
            <a:pPr algn="l"/>
            <a:endParaRPr lang="en-US" kern="0" dirty="0">
              <a:solidFill>
                <a:srgbClr val="19305C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Indicate author name and type of relationship/financial interest. Delete what is not relevant and/or add any other relationship that need to be disclosed!</a:t>
            </a:r>
          </a:p>
          <a:p>
            <a:pPr algn="l"/>
            <a:endParaRPr lang="en-US" kern="0" dirty="0">
              <a:solidFill>
                <a:srgbClr val="19305C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EB6B074-7281-425E-BD01-2B1418E69700}"/>
              </a:ext>
            </a:extLst>
          </p:cNvPr>
          <p:cNvSpPr/>
          <p:nvPr/>
        </p:nvSpPr>
        <p:spPr>
          <a:xfrm>
            <a:off x="1415480" y="1487686"/>
            <a:ext cx="9361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8A3292E-F2CA-8019-677A-0742E65FD6F9}"/>
              </a:ext>
            </a:extLst>
          </p:cNvPr>
          <p:cNvSpPr/>
          <p:nvPr/>
        </p:nvSpPr>
        <p:spPr>
          <a:xfrm>
            <a:off x="335360" y="332656"/>
            <a:ext cx="11521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21</a:t>
            </a:r>
            <a:r>
              <a:rPr lang="en-GB" sz="3200" b="1" spc="-100" baseline="300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st</a:t>
            </a:r>
            <a:r>
              <a:rPr lang="en-GB" sz="3200" b="1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 European Molecular Imaging Meeting | EMIM 2025</a:t>
            </a:r>
          </a:p>
          <a:p>
            <a:pPr algn="ctr">
              <a:defRPr/>
            </a:pPr>
            <a:r>
              <a:rPr lang="en-GB" sz="2800" spc="-100" dirty="0">
                <a:solidFill>
                  <a:srgbClr val="4F81BD">
                    <a:lumMod val="50000"/>
                  </a:srgbClr>
                </a:solidFill>
                <a:latin typeface="Myriad Pro" pitchFamily="34" charset="0"/>
              </a:rPr>
              <a:t>24-27 March in Ljubljana, Slovenia</a:t>
            </a:r>
          </a:p>
        </p:txBody>
      </p:sp>
    </p:spTree>
    <p:extLst>
      <p:ext uri="{BB962C8B-B14F-4D97-AF65-F5344CB8AC3E}">
        <p14:creationId xmlns:p14="http://schemas.microsoft.com/office/powerpoint/2010/main" val="35102469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179</Words>
  <Application>Microsoft Office PowerPoint</Application>
  <PresentationFormat>Breitbild</PresentationFormat>
  <Paragraphs>22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Corbel</vt:lpstr>
      <vt:lpstr>Myriad Pro</vt:lpstr>
      <vt:lpstr>Custom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dkrachtadmin</dc:creator>
  <cp:lastModifiedBy>Doris Kracht</cp:lastModifiedBy>
  <cp:revision>63</cp:revision>
  <dcterms:created xsi:type="dcterms:W3CDTF">2013-11-12T08:31:13Z</dcterms:created>
  <dcterms:modified xsi:type="dcterms:W3CDTF">2026-01-26T15:14:16Z</dcterms:modified>
</cp:coreProperties>
</file>