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9" r:id="rId1"/>
    <p:sldMasterId id="2147483734" r:id="rId2"/>
    <p:sldMasterId id="2147483744" r:id="rId3"/>
  </p:sldMasterIdLst>
  <p:notesMasterIdLst>
    <p:notesMasterId r:id="rId10"/>
  </p:notesMasterIdLst>
  <p:handoutMasterIdLst>
    <p:handoutMasterId r:id="rId11"/>
  </p:handoutMasterIdLst>
  <p:sldIdLst>
    <p:sldId id="1492" r:id="rId4"/>
    <p:sldId id="1501" r:id="rId5"/>
    <p:sldId id="1502" r:id="rId6"/>
    <p:sldId id="1493" r:id="rId7"/>
    <p:sldId id="1507" r:id="rId8"/>
    <p:sldId id="1508" r:id="rId9"/>
  </p:sldIdLst>
  <p:sldSz cx="12192000" cy="6858000"/>
  <p:notesSz cx="7099300" cy="10234613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301" userDrawn="1">
          <p15:clr>
            <a:srgbClr val="A4A3A4"/>
          </p15:clr>
        </p15:guide>
        <p15:guide id="6" pos="12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" initials="DK" lastIdx="3" clrIdx="0">
    <p:extLst>
      <p:ext uri="{19B8F6BF-5375-455C-9EA6-DF929625EA0E}">
        <p15:presenceInfo xmlns:p15="http://schemas.microsoft.com/office/powerpoint/2012/main" userId="Do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389"/>
    <a:srgbClr val="95B3D7"/>
    <a:srgbClr val="FFFF99"/>
    <a:srgbClr val="254061"/>
    <a:srgbClr val="66CCFF"/>
    <a:srgbClr val="35AA70"/>
    <a:srgbClr val="FABF8F"/>
    <a:srgbClr val="C0C0C0"/>
    <a:srgbClr val="003794"/>
    <a:srgbClr val="45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6" autoAdjust="0"/>
    <p:restoredTop sz="91657" autoAdjust="0"/>
  </p:normalViewPr>
  <p:slideViewPr>
    <p:cSldViewPr snapToGrid="0" snapToObjects="1" showGuides="1">
      <p:cViewPr varScale="1">
        <p:scale>
          <a:sx n="93" d="100"/>
          <a:sy n="93" d="100"/>
        </p:scale>
        <p:origin x="2910" y="306"/>
      </p:cViewPr>
      <p:guideLst>
        <p:guide orient="horz" pos="459"/>
        <p:guide orient="horz" pos="4088"/>
        <p:guide orient="horz" pos="731"/>
        <p:guide orient="horz" pos="1185"/>
        <p:guide pos="301"/>
        <p:guide pos="1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7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4802A-F391-4DBD-B245-F60EB9753F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1F6657C9-8820-4670-8F1A-23BF82D26566}">
      <dgm:prSet phldrT="[Text]"/>
      <dgm:spPr/>
      <dgm:t>
        <a:bodyPr/>
        <a:lstStyle/>
        <a:p>
          <a:r>
            <a:rPr lang="de-DE" dirty="0" err="1"/>
            <a:t>Each</a:t>
          </a:r>
          <a:r>
            <a:rPr lang="de-DE" dirty="0"/>
            <a:t> </a:t>
          </a:r>
          <a:r>
            <a:rPr lang="de-DE" dirty="0" err="1"/>
            <a:t>abstract</a:t>
          </a:r>
          <a:r>
            <a:rPr lang="de-DE" dirty="0"/>
            <a:t> </a:t>
          </a:r>
          <a:r>
            <a:rPr lang="de-DE" dirty="0" err="1"/>
            <a:t>reviewed</a:t>
          </a:r>
          <a:r>
            <a:rPr lang="de-DE" dirty="0"/>
            <a:t> </a:t>
          </a:r>
          <a:r>
            <a:rPr lang="de-DE" dirty="0" err="1"/>
            <a:t>by</a:t>
          </a:r>
          <a:r>
            <a:rPr lang="de-DE" dirty="0"/>
            <a:t> 12+ </a:t>
          </a:r>
          <a:r>
            <a:rPr lang="de-DE" dirty="0" err="1"/>
            <a:t>reviewers</a:t>
          </a:r>
          <a:endParaRPr lang="de-DE" dirty="0"/>
        </a:p>
      </dgm:t>
    </dgm:pt>
    <dgm:pt modelId="{3CACC39F-BC55-4933-AB56-07204EEE8972}" type="parTrans" cxnId="{826BBC43-D696-480C-AB61-A74C4AE94227}">
      <dgm:prSet/>
      <dgm:spPr/>
      <dgm:t>
        <a:bodyPr/>
        <a:lstStyle/>
        <a:p>
          <a:endParaRPr lang="de-DE"/>
        </a:p>
      </dgm:t>
    </dgm:pt>
    <dgm:pt modelId="{CE55F33D-4DFC-47C2-824A-B7FB645A4F37}" type="sibTrans" cxnId="{826BBC43-D696-480C-AB61-A74C4AE94227}">
      <dgm:prSet/>
      <dgm:spPr/>
      <dgm:t>
        <a:bodyPr/>
        <a:lstStyle/>
        <a:p>
          <a:endParaRPr lang="de-DE"/>
        </a:p>
      </dgm:t>
    </dgm:pt>
    <dgm:pt modelId="{B7AB53E3-35F6-4A7C-9655-A8A0E0B991BB}">
      <dgm:prSet/>
      <dgm:spPr/>
      <dgm:t>
        <a:bodyPr/>
        <a:lstStyle/>
        <a:p>
          <a:r>
            <a:rPr lang="de-DE" dirty="0"/>
            <a:t>75 oral </a:t>
          </a:r>
          <a:r>
            <a:rPr lang="de-DE" dirty="0" err="1"/>
            <a:t>sessions</a:t>
          </a:r>
          <a:endParaRPr lang="de-DE" dirty="0"/>
        </a:p>
      </dgm:t>
    </dgm:pt>
    <dgm:pt modelId="{0EEEF982-CD58-46D3-9664-9FDC8DFEEF02}" type="parTrans" cxnId="{3A057365-7271-4B45-833C-CB70A60E5361}">
      <dgm:prSet/>
      <dgm:spPr/>
      <dgm:t>
        <a:bodyPr/>
        <a:lstStyle/>
        <a:p>
          <a:endParaRPr lang="de-DE"/>
        </a:p>
      </dgm:t>
    </dgm:pt>
    <dgm:pt modelId="{CCEEF32D-6ACA-46BC-BDA1-5D1E0B5F16DA}" type="sibTrans" cxnId="{3A057365-7271-4B45-833C-CB70A60E5361}">
      <dgm:prSet/>
      <dgm:spPr/>
      <dgm:t>
        <a:bodyPr/>
        <a:lstStyle/>
        <a:p>
          <a:endParaRPr lang="de-DE"/>
        </a:p>
      </dgm:t>
    </dgm:pt>
    <dgm:pt modelId="{4D659B29-2B36-474B-8C5F-AFC441D95234}">
      <dgm:prSet/>
      <dgm:spPr/>
      <dgm:t>
        <a:bodyPr/>
        <a:lstStyle/>
        <a:p>
          <a:r>
            <a:rPr lang="de-DE" dirty="0"/>
            <a:t>350+ </a:t>
          </a:r>
          <a:r>
            <a:rPr lang="de-DE" dirty="0" err="1"/>
            <a:t>talks</a:t>
          </a:r>
          <a:endParaRPr lang="de-DE" dirty="0"/>
        </a:p>
      </dgm:t>
    </dgm:pt>
    <dgm:pt modelId="{A1E368B2-28B8-403E-8BDB-9B407B265079}" type="parTrans" cxnId="{5B5B35F8-3AB8-403D-90D0-A8078BBB0BAD}">
      <dgm:prSet/>
      <dgm:spPr/>
      <dgm:t>
        <a:bodyPr/>
        <a:lstStyle/>
        <a:p>
          <a:endParaRPr lang="de-DE"/>
        </a:p>
      </dgm:t>
    </dgm:pt>
    <dgm:pt modelId="{3A0ACB4F-2553-4E77-BB5F-F814E1155487}" type="sibTrans" cxnId="{5B5B35F8-3AB8-403D-90D0-A8078BBB0BAD}">
      <dgm:prSet/>
      <dgm:spPr/>
      <dgm:t>
        <a:bodyPr/>
        <a:lstStyle/>
        <a:p>
          <a:endParaRPr lang="de-DE"/>
        </a:p>
      </dgm:t>
    </dgm:pt>
    <dgm:pt modelId="{01E57B90-8A3B-4280-A0D5-48997832E5AA}">
      <dgm:prSet/>
      <dgm:spPr/>
      <dgm:t>
        <a:bodyPr/>
        <a:lstStyle/>
        <a:p>
          <a:r>
            <a:rPr lang="de-DE" dirty="0"/>
            <a:t>500+ </a:t>
          </a:r>
          <a:r>
            <a:rPr lang="de-DE" dirty="0" err="1"/>
            <a:t>posters</a:t>
          </a:r>
          <a:endParaRPr lang="de-DE" dirty="0"/>
        </a:p>
      </dgm:t>
    </dgm:pt>
    <dgm:pt modelId="{668D3F02-465A-4AEE-A3A7-F3526CDD20A0}" type="parTrans" cxnId="{35CD9157-84AD-4E64-9BBD-644BBDE065C7}">
      <dgm:prSet/>
      <dgm:spPr/>
      <dgm:t>
        <a:bodyPr/>
        <a:lstStyle/>
        <a:p>
          <a:endParaRPr lang="de-DE"/>
        </a:p>
      </dgm:t>
    </dgm:pt>
    <dgm:pt modelId="{5AC18F37-9D2C-4AD0-8108-CD1C8968CDF0}" type="sibTrans" cxnId="{35CD9157-84AD-4E64-9BBD-644BBDE065C7}">
      <dgm:prSet/>
      <dgm:spPr/>
      <dgm:t>
        <a:bodyPr/>
        <a:lstStyle/>
        <a:p>
          <a:endParaRPr lang="de-DE"/>
        </a:p>
      </dgm:t>
    </dgm:pt>
    <dgm:pt modelId="{290BD78B-FCC2-407D-AB2D-FB5BBEED5EEB}">
      <dgm:prSet/>
      <dgm:spPr/>
      <dgm:t>
        <a:bodyPr/>
        <a:lstStyle/>
        <a:p>
          <a:r>
            <a:rPr lang="de-DE" dirty="0"/>
            <a:t>800+ </a:t>
          </a:r>
          <a:r>
            <a:rPr lang="de-DE" dirty="0" err="1"/>
            <a:t>reviewers</a:t>
          </a:r>
          <a:r>
            <a:rPr lang="de-DE" dirty="0"/>
            <a:t>, 10.000+ </a:t>
          </a:r>
          <a:r>
            <a:rPr lang="de-DE" dirty="0" err="1"/>
            <a:t>single</a:t>
          </a:r>
          <a:r>
            <a:rPr lang="de-DE" dirty="0"/>
            <a:t> review </a:t>
          </a:r>
          <a:r>
            <a:rPr lang="de-DE" dirty="0" err="1"/>
            <a:t>scores</a:t>
          </a:r>
          <a:endParaRPr lang="de-DE" dirty="0"/>
        </a:p>
      </dgm:t>
    </dgm:pt>
    <dgm:pt modelId="{70BB2741-6E37-4610-A7F6-D177957C3B42}" type="parTrans" cxnId="{F98A45D2-A981-4E35-BEA5-8AA26B7BD0C6}">
      <dgm:prSet/>
      <dgm:spPr/>
      <dgm:t>
        <a:bodyPr/>
        <a:lstStyle/>
        <a:p>
          <a:endParaRPr lang="de-DE"/>
        </a:p>
      </dgm:t>
    </dgm:pt>
    <dgm:pt modelId="{4BA865E3-8328-4539-8E83-B7FAC307A61E}" type="sibTrans" cxnId="{F98A45D2-A981-4E35-BEA5-8AA26B7BD0C6}">
      <dgm:prSet/>
      <dgm:spPr/>
      <dgm:t>
        <a:bodyPr/>
        <a:lstStyle/>
        <a:p>
          <a:endParaRPr lang="de-DE"/>
        </a:p>
      </dgm:t>
    </dgm:pt>
    <dgm:pt modelId="{BA7902F8-C88A-444D-92B6-BB3FB9530CA2}" type="pres">
      <dgm:prSet presAssocID="{2084802A-F391-4DBD-B245-F60EB9753F54}" presName="Name0" presStyleCnt="0">
        <dgm:presLayoutVars>
          <dgm:chMax val="7"/>
          <dgm:chPref val="7"/>
          <dgm:dir/>
        </dgm:presLayoutVars>
      </dgm:prSet>
      <dgm:spPr/>
    </dgm:pt>
    <dgm:pt modelId="{4AD63671-B74C-44C8-BE8E-E41C99543F8E}" type="pres">
      <dgm:prSet presAssocID="{2084802A-F391-4DBD-B245-F60EB9753F54}" presName="Name1" presStyleCnt="0"/>
      <dgm:spPr/>
    </dgm:pt>
    <dgm:pt modelId="{F6833FCC-1CAA-419E-8E79-AF6943AD0174}" type="pres">
      <dgm:prSet presAssocID="{2084802A-F391-4DBD-B245-F60EB9753F54}" presName="cycle" presStyleCnt="0"/>
      <dgm:spPr/>
    </dgm:pt>
    <dgm:pt modelId="{EC820384-F08C-496E-B40E-912E92DBB0E0}" type="pres">
      <dgm:prSet presAssocID="{2084802A-F391-4DBD-B245-F60EB9753F54}" presName="srcNode" presStyleLbl="node1" presStyleIdx="0" presStyleCnt="5"/>
      <dgm:spPr/>
    </dgm:pt>
    <dgm:pt modelId="{F10FB630-4DFF-474B-BC39-B62F94483F29}" type="pres">
      <dgm:prSet presAssocID="{2084802A-F391-4DBD-B245-F60EB9753F54}" presName="conn" presStyleLbl="parChTrans1D2" presStyleIdx="0" presStyleCnt="1"/>
      <dgm:spPr/>
    </dgm:pt>
    <dgm:pt modelId="{17752D24-A657-4790-82CB-3044D310D88A}" type="pres">
      <dgm:prSet presAssocID="{2084802A-F391-4DBD-B245-F60EB9753F54}" presName="extraNode" presStyleLbl="node1" presStyleIdx="0" presStyleCnt="5"/>
      <dgm:spPr/>
    </dgm:pt>
    <dgm:pt modelId="{DBE12BD2-6D85-406B-85FF-E92E2B25441C}" type="pres">
      <dgm:prSet presAssocID="{2084802A-F391-4DBD-B245-F60EB9753F54}" presName="dstNode" presStyleLbl="node1" presStyleIdx="0" presStyleCnt="5"/>
      <dgm:spPr/>
    </dgm:pt>
    <dgm:pt modelId="{007666C4-014F-42E1-86B6-B1096BC6E29D}" type="pres">
      <dgm:prSet presAssocID="{B7AB53E3-35F6-4A7C-9655-A8A0E0B991BB}" presName="text_1" presStyleLbl="node1" presStyleIdx="0" presStyleCnt="5">
        <dgm:presLayoutVars>
          <dgm:bulletEnabled val="1"/>
        </dgm:presLayoutVars>
      </dgm:prSet>
      <dgm:spPr/>
    </dgm:pt>
    <dgm:pt modelId="{5393C969-4BB1-4338-AAA3-056FC635BCDA}" type="pres">
      <dgm:prSet presAssocID="{B7AB53E3-35F6-4A7C-9655-A8A0E0B991BB}" presName="accent_1" presStyleCnt="0"/>
      <dgm:spPr/>
    </dgm:pt>
    <dgm:pt modelId="{27446380-34AC-4BA0-9E50-E0864EFE52A1}" type="pres">
      <dgm:prSet presAssocID="{B7AB53E3-35F6-4A7C-9655-A8A0E0B991BB}" presName="accentRepeatNode" presStyleLbl="solidFgAcc1" presStyleIdx="0" presStyleCnt="5"/>
      <dgm:spPr/>
    </dgm:pt>
    <dgm:pt modelId="{27C62454-1BE9-4EAE-BEB7-5520D6F5E9F0}" type="pres">
      <dgm:prSet presAssocID="{4D659B29-2B36-474B-8C5F-AFC441D95234}" presName="text_2" presStyleLbl="node1" presStyleIdx="1" presStyleCnt="5">
        <dgm:presLayoutVars>
          <dgm:bulletEnabled val="1"/>
        </dgm:presLayoutVars>
      </dgm:prSet>
      <dgm:spPr/>
    </dgm:pt>
    <dgm:pt modelId="{38899B0D-159E-4B8D-BEB7-B0137B2C5B1F}" type="pres">
      <dgm:prSet presAssocID="{4D659B29-2B36-474B-8C5F-AFC441D95234}" presName="accent_2" presStyleCnt="0"/>
      <dgm:spPr/>
    </dgm:pt>
    <dgm:pt modelId="{7F337146-5AE2-4D59-A1F1-BA2237C24A47}" type="pres">
      <dgm:prSet presAssocID="{4D659B29-2B36-474B-8C5F-AFC441D95234}" presName="accentRepeatNode" presStyleLbl="solidFgAcc1" presStyleIdx="1" presStyleCnt="5"/>
      <dgm:spPr/>
    </dgm:pt>
    <dgm:pt modelId="{AEA35186-78DF-41EF-8971-02E9933B33BD}" type="pres">
      <dgm:prSet presAssocID="{01E57B90-8A3B-4280-A0D5-48997832E5AA}" presName="text_3" presStyleLbl="node1" presStyleIdx="2" presStyleCnt="5">
        <dgm:presLayoutVars>
          <dgm:bulletEnabled val="1"/>
        </dgm:presLayoutVars>
      </dgm:prSet>
      <dgm:spPr/>
    </dgm:pt>
    <dgm:pt modelId="{B2827D3E-A0A7-4516-8785-0F19B0C4C0BC}" type="pres">
      <dgm:prSet presAssocID="{01E57B90-8A3B-4280-A0D5-48997832E5AA}" presName="accent_3" presStyleCnt="0"/>
      <dgm:spPr/>
    </dgm:pt>
    <dgm:pt modelId="{C43B1144-5F6F-4F2A-BE91-CBC31C756428}" type="pres">
      <dgm:prSet presAssocID="{01E57B90-8A3B-4280-A0D5-48997832E5AA}" presName="accentRepeatNode" presStyleLbl="solidFgAcc1" presStyleIdx="2" presStyleCnt="5"/>
      <dgm:spPr/>
    </dgm:pt>
    <dgm:pt modelId="{24B3DE08-9D54-40DD-92A8-4B7575CF078E}" type="pres">
      <dgm:prSet presAssocID="{1F6657C9-8820-4670-8F1A-23BF82D26566}" presName="text_4" presStyleLbl="node1" presStyleIdx="3" presStyleCnt="5">
        <dgm:presLayoutVars>
          <dgm:bulletEnabled val="1"/>
        </dgm:presLayoutVars>
      </dgm:prSet>
      <dgm:spPr/>
    </dgm:pt>
    <dgm:pt modelId="{3FA6C2CB-C33F-49BE-9CB6-3278D1976423}" type="pres">
      <dgm:prSet presAssocID="{1F6657C9-8820-4670-8F1A-23BF82D26566}" presName="accent_4" presStyleCnt="0"/>
      <dgm:spPr/>
    </dgm:pt>
    <dgm:pt modelId="{F025770F-F6C5-4D69-A625-006E44B288C5}" type="pres">
      <dgm:prSet presAssocID="{1F6657C9-8820-4670-8F1A-23BF82D26566}" presName="accentRepeatNode" presStyleLbl="solidFgAcc1" presStyleIdx="3" presStyleCnt="5"/>
      <dgm:spPr/>
    </dgm:pt>
    <dgm:pt modelId="{705BEBC5-CF0A-4765-8252-F2B20D7B0DDA}" type="pres">
      <dgm:prSet presAssocID="{290BD78B-FCC2-407D-AB2D-FB5BBEED5EEB}" presName="text_5" presStyleLbl="node1" presStyleIdx="4" presStyleCnt="5">
        <dgm:presLayoutVars>
          <dgm:bulletEnabled val="1"/>
        </dgm:presLayoutVars>
      </dgm:prSet>
      <dgm:spPr/>
    </dgm:pt>
    <dgm:pt modelId="{CA0E7AD3-1A24-4EAF-91B2-7231BA11542C}" type="pres">
      <dgm:prSet presAssocID="{290BD78B-FCC2-407D-AB2D-FB5BBEED5EEB}" presName="accent_5" presStyleCnt="0"/>
      <dgm:spPr/>
    </dgm:pt>
    <dgm:pt modelId="{4C544DA2-7CFF-432A-88CF-9A9858DD584E}" type="pres">
      <dgm:prSet presAssocID="{290BD78B-FCC2-407D-AB2D-FB5BBEED5EEB}" presName="accentRepeatNode" presStyleLbl="solidFgAcc1" presStyleIdx="4" presStyleCnt="5"/>
      <dgm:spPr/>
    </dgm:pt>
  </dgm:ptLst>
  <dgm:cxnLst>
    <dgm:cxn modelId="{3DBC0A01-ADDB-4916-A8F0-E9CDD3D3781F}" type="presOf" srcId="{1F6657C9-8820-4670-8F1A-23BF82D26566}" destId="{24B3DE08-9D54-40DD-92A8-4B7575CF078E}" srcOrd="0" destOrd="0" presId="urn:microsoft.com/office/officeart/2008/layout/VerticalCurvedList"/>
    <dgm:cxn modelId="{9DF8880C-4E33-4AE5-A04F-F8ECD40E5BF7}" type="presOf" srcId="{290BD78B-FCC2-407D-AB2D-FB5BBEED5EEB}" destId="{705BEBC5-CF0A-4765-8252-F2B20D7B0DDA}" srcOrd="0" destOrd="0" presId="urn:microsoft.com/office/officeart/2008/layout/VerticalCurvedList"/>
    <dgm:cxn modelId="{F20B9C1A-BF7F-4A37-B384-2E7F9FF83961}" type="presOf" srcId="{CCEEF32D-6ACA-46BC-BDA1-5D1E0B5F16DA}" destId="{F10FB630-4DFF-474B-BC39-B62F94483F29}" srcOrd="0" destOrd="0" presId="urn:microsoft.com/office/officeart/2008/layout/VerticalCurvedList"/>
    <dgm:cxn modelId="{3665CC2F-65E1-498F-A0C8-375614D5F6CC}" type="presOf" srcId="{01E57B90-8A3B-4280-A0D5-48997832E5AA}" destId="{AEA35186-78DF-41EF-8971-02E9933B33BD}" srcOrd="0" destOrd="0" presId="urn:microsoft.com/office/officeart/2008/layout/VerticalCurvedList"/>
    <dgm:cxn modelId="{F13FBD3F-2734-4270-AFC0-A56820C3A082}" type="presOf" srcId="{4D659B29-2B36-474B-8C5F-AFC441D95234}" destId="{27C62454-1BE9-4EAE-BEB7-5520D6F5E9F0}" srcOrd="0" destOrd="0" presId="urn:microsoft.com/office/officeart/2008/layout/VerticalCurvedList"/>
    <dgm:cxn modelId="{826BBC43-D696-480C-AB61-A74C4AE94227}" srcId="{2084802A-F391-4DBD-B245-F60EB9753F54}" destId="{1F6657C9-8820-4670-8F1A-23BF82D26566}" srcOrd="3" destOrd="0" parTransId="{3CACC39F-BC55-4933-AB56-07204EEE8972}" sibTransId="{CE55F33D-4DFC-47C2-824A-B7FB645A4F37}"/>
    <dgm:cxn modelId="{3A057365-7271-4B45-833C-CB70A60E5361}" srcId="{2084802A-F391-4DBD-B245-F60EB9753F54}" destId="{B7AB53E3-35F6-4A7C-9655-A8A0E0B991BB}" srcOrd="0" destOrd="0" parTransId="{0EEEF982-CD58-46D3-9664-9FDC8DFEEF02}" sibTransId="{CCEEF32D-6ACA-46BC-BDA1-5D1E0B5F16DA}"/>
    <dgm:cxn modelId="{35CD9157-84AD-4E64-9BBD-644BBDE065C7}" srcId="{2084802A-F391-4DBD-B245-F60EB9753F54}" destId="{01E57B90-8A3B-4280-A0D5-48997832E5AA}" srcOrd="2" destOrd="0" parTransId="{668D3F02-465A-4AEE-A3A7-F3526CDD20A0}" sibTransId="{5AC18F37-9D2C-4AD0-8108-CD1C8968CDF0}"/>
    <dgm:cxn modelId="{57522989-9B6B-4504-8D4F-5575C35DA7F4}" type="presOf" srcId="{B7AB53E3-35F6-4A7C-9655-A8A0E0B991BB}" destId="{007666C4-014F-42E1-86B6-B1096BC6E29D}" srcOrd="0" destOrd="0" presId="urn:microsoft.com/office/officeart/2008/layout/VerticalCurvedList"/>
    <dgm:cxn modelId="{F98A45D2-A981-4E35-BEA5-8AA26B7BD0C6}" srcId="{2084802A-F391-4DBD-B245-F60EB9753F54}" destId="{290BD78B-FCC2-407D-AB2D-FB5BBEED5EEB}" srcOrd="4" destOrd="0" parTransId="{70BB2741-6E37-4610-A7F6-D177957C3B42}" sibTransId="{4BA865E3-8328-4539-8E83-B7FAC307A61E}"/>
    <dgm:cxn modelId="{E9EAB9E4-5974-4910-87C4-55AADF539AB3}" type="presOf" srcId="{2084802A-F391-4DBD-B245-F60EB9753F54}" destId="{BA7902F8-C88A-444D-92B6-BB3FB9530CA2}" srcOrd="0" destOrd="0" presId="urn:microsoft.com/office/officeart/2008/layout/VerticalCurvedList"/>
    <dgm:cxn modelId="{5B5B35F8-3AB8-403D-90D0-A8078BBB0BAD}" srcId="{2084802A-F391-4DBD-B245-F60EB9753F54}" destId="{4D659B29-2B36-474B-8C5F-AFC441D95234}" srcOrd="1" destOrd="0" parTransId="{A1E368B2-28B8-403E-8BDB-9B407B265079}" sibTransId="{3A0ACB4F-2553-4E77-BB5F-F814E1155487}"/>
    <dgm:cxn modelId="{1AC0F89B-D212-4DAB-B95C-308AAA3880E4}" type="presParOf" srcId="{BA7902F8-C88A-444D-92B6-BB3FB9530CA2}" destId="{4AD63671-B74C-44C8-BE8E-E41C99543F8E}" srcOrd="0" destOrd="0" presId="urn:microsoft.com/office/officeart/2008/layout/VerticalCurvedList"/>
    <dgm:cxn modelId="{6203B06F-FC4A-44A8-9E5C-FBBE85CFC92D}" type="presParOf" srcId="{4AD63671-B74C-44C8-BE8E-E41C99543F8E}" destId="{F6833FCC-1CAA-419E-8E79-AF6943AD0174}" srcOrd="0" destOrd="0" presId="urn:microsoft.com/office/officeart/2008/layout/VerticalCurvedList"/>
    <dgm:cxn modelId="{B73C6C7A-93B5-4B81-801B-C6CDEC4001E3}" type="presParOf" srcId="{F6833FCC-1CAA-419E-8E79-AF6943AD0174}" destId="{EC820384-F08C-496E-B40E-912E92DBB0E0}" srcOrd="0" destOrd="0" presId="urn:microsoft.com/office/officeart/2008/layout/VerticalCurvedList"/>
    <dgm:cxn modelId="{E63B4342-7975-457B-87D9-A2E43ED8D685}" type="presParOf" srcId="{F6833FCC-1CAA-419E-8E79-AF6943AD0174}" destId="{F10FB630-4DFF-474B-BC39-B62F94483F29}" srcOrd="1" destOrd="0" presId="urn:microsoft.com/office/officeart/2008/layout/VerticalCurvedList"/>
    <dgm:cxn modelId="{08DD1F41-0398-4443-903E-58FF25F92615}" type="presParOf" srcId="{F6833FCC-1CAA-419E-8E79-AF6943AD0174}" destId="{17752D24-A657-4790-82CB-3044D310D88A}" srcOrd="2" destOrd="0" presId="urn:microsoft.com/office/officeart/2008/layout/VerticalCurvedList"/>
    <dgm:cxn modelId="{253AA2FE-094B-431C-937B-47F89E560622}" type="presParOf" srcId="{F6833FCC-1CAA-419E-8E79-AF6943AD0174}" destId="{DBE12BD2-6D85-406B-85FF-E92E2B25441C}" srcOrd="3" destOrd="0" presId="urn:microsoft.com/office/officeart/2008/layout/VerticalCurvedList"/>
    <dgm:cxn modelId="{43EEA240-A416-48D3-8D9F-55B572455149}" type="presParOf" srcId="{4AD63671-B74C-44C8-BE8E-E41C99543F8E}" destId="{007666C4-014F-42E1-86B6-B1096BC6E29D}" srcOrd="1" destOrd="0" presId="urn:microsoft.com/office/officeart/2008/layout/VerticalCurvedList"/>
    <dgm:cxn modelId="{AA1EB87C-B1FF-436E-908A-EE5AE2F595AC}" type="presParOf" srcId="{4AD63671-B74C-44C8-BE8E-E41C99543F8E}" destId="{5393C969-4BB1-4338-AAA3-056FC635BCDA}" srcOrd="2" destOrd="0" presId="urn:microsoft.com/office/officeart/2008/layout/VerticalCurvedList"/>
    <dgm:cxn modelId="{9CC189CA-BEAB-4C1E-823D-E72CC99D17E2}" type="presParOf" srcId="{5393C969-4BB1-4338-AAA3-056FC635BCDA}" destId="{27446380-34AC-4BA0-9E50-E0864EFE52A1}" srcOrd="0" destOrd="0" presId="urn:microsoft.com/office/officeart/2008/layout/VerticalCurvedList"/>
    <dgm:cxn modelId="{071BD17E-C1D1-4059-AFCD-0FCF1CAA1ABD}" type="presParOf" srcId="{4AD63671-B74C-44C8-BE8E-E41C99543F8E}" destId="{27C62454-1BE9-4EAE-BEB7-5520D6F5E9F0}" srcOrd="3" destOrd="0" presId="urn:microsoft.com/office/officeart/2008/layout/VerticalCurvedList"/>
    <dgm:cxn modelId="{13584F07-A667-481B-A46D-C46261B08A16}" type="presParOf" srcId="{4AD63671-B74C-44C8-BE8E-E41C99543F8E}" destId="{38899B0D-159E-4B8D-BEB7-B0137B2C5B1F}" srcOrd="4" destOrd="0" presId="urn:microsoft.com/office/officeart/2008/layout/VerticalCurvedList"/>
    <dgm:cxn modelId="{84EAE02A-F760-4B9A-A59C-7EC4E967D57B}" type="presParOf" srcId="{38899B0D-159E-4B8D-BEB7-B0137B2C5B1F}" destId="{7F337146-5AE2-4D59-A1F1-BA2237C24A47}" srcOrd="0" destOrd="0" presId="urn:microsoft.com/office/officeart/2008/layout/VerticalCurvedList"/>
    <dgm:cxn modelId="{BE05C6C8-0CEF-488F-928E-A83FB9D15A58}" type="presParOf" srcId="{4AD63671-B74C-44C8-BE8E-E41C99543F8E}" destId="{AEA35186-78DF-41EF-8971-02E9933B33BD}" srcOrd="5" destOrd="0" presId="urn:microsoft.com/office/officeart/2008/layout/VerticalCurvedList"/>
    <dgm:cxn modelId="{D8B565F0-2EBA-4A60-965F-82574C658F37}" type="presParOf" srcId="{4AD63671-B74C-44C8-BE8E-E41C99543F8E}" destId="{B2827D3E-A0A7-4516-8785-0F19B0C4C0BC}" srcOrd="6" destOrd="0" presId="urn:microsoft.com/office/officeart/2008/layout/VerticalCurvedList"/>
    <dgm:cxn modelId="{44430C9E-91D1-47D8-A597-4A5EC4705FC4}" type="presParOf" srcId="{B2827D3E-A0A7-4516-8785-0F19B0C4C0BC}" destId="{C43B1144-5F6F-4F2A-BE91-CBC31C756428}" srcOrd="0" destOrd="0" presId="urn:microsoft.com/office/officeart/2008/layout/VerticalCurvedList"/>
    <dgm:cxn modelId="{A4267455-DA4C-4764-AAE7-44CD8E875EB7}" type="presParOf" srcId="{4AD63671-B74C-44C8-BE8E-E41C99543F8E}" destId="{24B3DE08-9D54-40DD-92A8-4B7575CF078E}" srcOrd="7" destOrd="0" presId="urn:microsoft.com/office/officeart/2008/layout/VerticalCurvedList"/>
    <dgm:cxn modelId="{4F19E70D-3763-43B2-B97D-3C683EE4F05A}" type="presParOf" srcId="{4AD63671-B74C-44C8-BE8E-E41C99543F8E}" destId="{3FA6C2CB-C33F-49BE-9CB6-3278D1976423}" srcOrd="8" destOrd="0" presId="urn:microsoft.com/office/officeart/2008/layout/VerticalCurvedList"/>
    <dgm:cxn modelId="{63E4D703-9B06-49CC-9EE1-EE514C970504}" type="presParOf" srcId="{3FA6C2CB-C33F-49BE-9CB6-3278D1976423}" destId="{F025770F-F6C5-4D69-A625-006E44B288C5}" srcOrd="0" destOrd="0" presId="urn:microsoft.com/office/officeart/2008/layout/VerticalCurvedList"/>
    <dgm:cxn modelId="{3E37FCD7-B858-4394-A6F8-85F487899632}" type="presParOf" srcId="{4AD63671-B74C-44C8-BE8E-E41C99543F8E}" destId="{705BEBC5-CF0A-4765-8252-F2B20D7B0DDA}" srcOrd="9" destOrd="0" presId="urn:microsoft.com/office/officeart/2008/layout/VerticalCurvedList"/>
    <dgm:cxn modelId="{D6ADF8D6-B29F-42C0-B548-64A6D45AD65B}" type="presParOf" srcId="{4AD63671-B74C-44C8-BE8E-E41C99543F8E}" destId="{CA0E7AD3-1A24-4EAF-91B2-7231BA11542C}" srcOrd="10" destOrd="0" presId="urn:microsoft.com/office/officeart/2008/layout/VerticalCurvedList"/>
    <dgm:cxn modelId="{CD86E938-51AF-4360-B086-EC1AB024CA29}" type="presParOf" srcId="{CA0E7AD3-1A24-4EAF-91B2-7231BA11542C}" destId="{4C544DA2-7CFF-432A-88CF-9A9858DD58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9DEB8-730C-4C77-8039-01BF33EBB004}" type="doc">
      <dgm:prSet loTypeId="urn:microsoft.com/office/officeart/2005/8/layout/p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937F27CF-C6FB-4B96-9EA4-774E7A5BB321}">
      <dgm:prSet phldrT="[Text]"/>
      <dgm:spPr/>
      <dgm:t>
        <a:bodyPr/>
        <a:lstStyle/>
        <a:p>
          <a:r>
            <a:rPr lang="de-DE" dirty="0" err="1"/>
            <a:t>Markita</a:t>
          </a:r>
          <a:r>
            <a:rPr lang="de-DE" dirty="0"/>
            <a:t> Landry, UC Berkeley</a:t>
          </a:r>
        </a:p>
      </dgm:t>
    </dgm:pt>
    <dgm:pt modelId="{0E242CDA-E7D8-486B-B805-E1298CE9D598}" type="parTrans" cxnId="{4AB521AE-58F9-4E31-9A98-A2DF238CA20C}">
      <dgm:prSet/>
      <dgm:spPr/>
      <dgm:t>
        <a:bodyPr/>
        <a:lstStyle/>
        <a:p>
          <a:endParaRPr lang="de-DE"/>
        </a:p>
      </dgm:t>
    </dgm:pt>
    <dgm:pt modelId="{0C78EB76-79F6-4876-8367-77E9C25F2C2B}" type="sibTrans" cxnId="{4AB521AE-58F9-4E31-9A98-A2DF238CA20C}">
      <dgm:prSet/>
      <dgm:spPr/>
      <dgm:t>
        <a:bodyPr/>
        <a:lstStyle/>
        <a:p>
          <a:endParaRPr lang="de-DE"/>
        </a:p>
      </dgm:t>
    </dgm:pt>
    <dgm:pt modelId="{4BB5A7F5-5345-4AFD-B3AF-1A5D70FDF76A}">
      <dgm:prSet phldrT="[Text]"/>
      <dgm:spPr/>
      <dgm:t>
        <a:bodyPr/>
        <a:lstStyle/>
        <a:p>
          <a:r>
            <a:rPr lang="de-DE" dirty="0"/>
            <a:t>Hans </a:t>
          </a:r>
          <a:r>
            <a:rPr lang="de-DE" dirty="0" err="1"/>
            <a:t>Clevers</a:t>
          </a:r>
          <a:r>
            <a:rPr lang="de-DE" dirty="0"/>
            <a:t>, Utrecht</a:t>
          </a:r>
        </a:p>
      </dgm:t>
    </dgm:pt>
    <dgm:pt modelId="{CCBE3ACE-7AD7-4D55-94C7-243786F942A7}" type="parTrans" cxnId="{11AABB4A-9ADE-4953-A8DC-553716D7FBA6}">
      <dgm:prSet/>
      <dgm:spPr/>
      <dgm:t>
        <a:bodyPr/>
        <a:lstStyle/>
        <a:p>
          <a:endParaRPr lang="de-DE"/>
        </a:p>
      </dgm:t>
    </dgm:pt>
    <dgm:pt modelId="{9DFE2501-658B-4470-B6D9-C5E9D3B4640C}" type="sibTrans" cxnId="{11AABB4A-9ADE-4953-A8DC-553716D7FBA6}">
      <dgm:prSet/>
      <dgm:spPr/>
      <dgm:t>
        <a:bodyPr/>
        <a:lstStyle/>
        <a:p>
          <a:endParaRPr lang="de-DE"/>
        </a:p>
      </dgm:t>
    </dgm:pt>
    <dgm:pt modelId="{A329FF8D-4C2C-44C8-A38D-49BED742A153}">
      <dgm:prSet phldrT="[Text]"/>
      <dgm:spPr/>
      <dgm:t>
        <a:bodyPr/>
        <a:lstStyle/>
        <a:p>
          <a:r>
            <a:rPr lang="de-DE" dirty="0"/>
            <a:t>Katherine Ferrara, Stanford</a:t>
          </a:r>
        </a:p>
      </dgm:t>
    </dgm:pt>
    <dgm:pt modelId="{3822AC4F-F0F0-4397-8D3F-59A0842D8537}" type="parTrans" cxnId="{40A42E46-EC17-4A83-8B3B-08625791C223}">
      <dgm:prSet/>
      <dgm:spPr/>
      <dgm:t>
        <a:bodyPr/>
        <a:lstStyle/>
        <a:p>
          <a:endParaRPr lang="de-DE"/>
        </a:p>
      </dgm:t>
    </dgm:pt>
    <dgm:pt modelId="{3420FA38-6275-4A91-9720-28DFA960C407}" type="sibTrans" cxnId="{40A42E46-EC17-4A83-8B3B-08625791C223}">
      <dgm:prSet/>
      <dgm:spPr/>
      <dgm:t>
        <a:bodyPr/>
        <a:lstStyle/>
        <a:p>
          <a:endParaRPr lang="de-DE"/>
        </a:p>
      </dgm:t>
    </dgm:pt>
    <dgm:pt modelId="{2833077A-8549-4E85-82DE-92162BF6B537}">
      <dgm:prSet phldrT="[Text]"/>
      <dgm:spPr/>
      <dgm:t>
        <a:bodyPr/>
        <a:lstStyle/>
        <a:p>
          <a:r>
            <a:rPr lang="de-DE" dirty="0"/>
            <a:t>Simon Cherry (ESMI Award)</a:t>
          </a:r>
        </a:p>
      </dgm:t>
    </dgm:pt>
    <dgm:pt modelId="{F1A8A996-312F-4F8B-94E1-A858FBA576FF}" type="parTrans" cxnId="{125C2A8A-FD95-4FD6-9AF9-3A5D317D63C2}">
      <dgm:prSet/>
      <dgm:spPr/>
      <dgm:t>
        <a:bodyPr/>
        <a:lstStyle/>
        <a:p>
          <a:endParaRPr lang="de-DE"/>
        </a:p>
      </dgm:t>
    </dgm:pt>
    <dgm:pt modelId="{74F56D10-44A0-4636-A8C5-5AB6DF086CA1}" type="sibTrans" cxnId="{125C2A8A-FD95-4FD6-9AF9-3A5D317D63C2}">
      <dgm:prSet/>
      <dgm:spPr/>
      <dgm:t>
        <a:bodyPr/>
        <a:lstStyle/>
        <a:p>
          <a:endParaRPr lang="de-DE"/>
        </a:p>
      </dgm:t>
    </dgm:pt>
    <dgm:pt modelId="{33576CAB-02D1-4F5C-A6BD-5A3293E5FA91}" type="pres">
      <dgm:prSet presAssocID="{D349DEB8-730C-4C77-8039-01BF33EBB004}" presName="Name0" presStyleCnt="0">
        <dgm:presLayoutVars>
          <dgm:dir/>
          <dgm:resizeHandles val="exact"/>
        </dgm:presLayoutVars>
      </dgm:prSet>
      <dgm:spPr/>
    </dgm:pt>
    <dgm:pt modelId="{0F38DBA9-CF53-42A2-A4B5-2720353CFAE7}" type="pres">
      <dgm:prSet presAssocID="{937F27CF-C6FB-4B96-9EA4-774E7A5BB321}" presName="compNode" presStyleCnt="0"/>
      <dgm:spPr/>
    </dgm:pt>
    <dgm:pt modelId="{285FD1AF-5276-4090-8C1E-8A438D4E7E54}" type="pres">
      <dgm:prSet presAssocID="{937F27CF-C6FB-4B96-9EA4-774E7A5BB321}" presName="pictRect" presStyleLbl="node1" presStyleIdx="0" presStyleCnt="4" custLinFactNeighborY="0"/>
      <dgm:spPr>
        <a:blipFill>
          <a:blip xmlns:r="http://schemas.openxmlformats.org/officeDocument/2006/relationships" r:embed="rId1"/>
          <a:srcRect/>
          <a:stretch>
            <a:fillRect t="-19000" b="-19000"/>
          </a:stretch>
        </a:blipFill>
      </dgm:spPr>
    </dgm:pt>
    <dgm:pt modelId="{AD15692B-9FC6-4B8B-BD67-84D9AE199C0D}" type="pres">
      <dgm:prSet presAssocID="{937F27CF-C6FB-4B96-9EA4-774E7A5BB321}" presName="textRect" presStyleLbl="revTx" presStyleIdx="0" presStyleCnt="4">
        <dgm:presLayoutVars>
          <dgm:bulletEnabled val="1"/>
        </dgm:presLayoutVars>
      </dgm:prSet>
      <dgm:spPr/>
    </dgm:pt>
    <dgm:pt modelId="{09736718-A7A1-48CC-B938-B83E1ECA85F9}" type="pres">
      <dgm:prSet presAssocID="{0C78EB76-79F6-4876-8367-77E9C25F2C2B}" presName="sibTrans" presStyleLbl="sibTrans2D1" presStyleIdx="0" presStyleCnt="0"/>
      <dgm:spPr/>
    </dgm:pt>
    <dgm:pt modelId="{4C137180-9409-47A1-88C8-41A0C2CD8BA3}" type="pres">
      <dgm:prSet presAssocID="{4BB5A7F5-5345-4AFD-B3AF-1A5D70FDF76A}" presName="compNode" presStyleCnt="0"/>
      <dgm:spPr/>
    </dgm:pt>
    <dgm:pt modelId="{04A4AA0B-031A-4075-9A60-0BFE94CAB9AF}" type="pres">
      <dgm:prSet presAssocID="{4BB5A7F5-5345-4AFD-B3AF-1A5D70FDF76A}" presName="pictRect" presStyleLbl="node1" presStyleIdx="1" presStyleCnt="4"/>
      <dgm:spPr>
        <a:blipFill>
          <a:blip xmlns:r="http://schemas.openxmlformats.org/officeDocument/2006/relationships" r:embed="rId2"/>
          <a:srcRect/>
          <a:stretch>
            <a:fillRect t="-23000" b="-23000"/>
          </a:stretch>
        </a:blipFill>
      </dgm:spPr>
    </dgm:pt>
    <dgm:pt modelId="{B0CD3848-3E38-4615-A4E8-12119EC16D11}" type="pres">
      <dgm:prSet presAssocID="{4BB5A7F5-5345-4AFD-B3AF-1A5D70FDF76A}" presName="textRect" presStyleLbl="revTx" presStyleIdx="1" presStyleCnt="4">
        <dgm:presLayoutVars>
          <dgm:bulletEnabled val="1"/>
        </dgm:presLayoutVars>
      </dgm:prSet>
      <dgm:spPr/>
    </dgm:pt>
    <dgm:pt modelId="{FB88E3CC-F071-4F59-A61B-AF97B2C38072}" type="pres">
      <dgm:prSet presAssocID="{9DFE2501-658B-4470-B6D9-C5E9D3B4640C}" presName="sibTrans" presStyleLbl="sibTrans2D1" presStyleIdx="0" presStyleCnt="0"/>
      <dgm:spPr/>
    </dgm:pt>
    <dgm:pt modelId="{0DC5F0D9-814A-4EB0-BC2E-75CA02BBF85D}" type="pres">
      <dgm:prSet presAssocID="{A329FF8D-4C2C-44C8-A38D-49BED742A153}" presName="compNode" presStyleCnt="0"/>
      <dgm:spPr/>
    </dgm:pt>
    <dgm:pt modelId="{1D17B2EF-965A-4772-920F-C3C76D1D15F9}" type="pres">
      <dgm:prSet presAssocID="{A329FF8D-4C2C-44C8-A38D-49BED742A153}" presName="pictRect" presStyleLbl="node1" presStyleIdx="2" presStyleCnt="4"/>
      <dgm:spPr>
        <a:blipFill>
          <a:blip xmlns:r="http://schemas.openxmlformats.org/officeDocument/2006/relationships" r:embed="rId3"/>
          <a:srcRect/>
          <a:stretch>
            <a:fillRect t="-23000" b="-23000"/>
          </a:stretch>
        </a:blipFill>
      </dgm:spPr>
    </dgm:pt>
    <dgm:pt modelId="{354A6875-5260-4129-A16D-8DFBC7748746}" type="pres">
      <dgm:prSet presAssocID="{A329FF8D-4C2C-44C8-A38D-49BED742A153}" presName="textRect" presStyleLbl="revTx" presStyleIdx="2" presStyleCnt="4">
        <dgm:presLayoutVars>
          <dgm:bulletEnabled val="1"/>
        </dgm:presLayoutVars>
      </dgm:prSet>
      <dgm:spPr/>
    </dgm:pt>
    <dgm:pt modelId="{1B364EA7-F2AC-4C6E-A733-925442421BF3}" type="pres">
      <dgm:prSet presAssocID="{3420FA38-6275-4A91-9720-28DFA960C407}" presName="sibTrans" presStyleLbl="sibTrans2D1" presStyleIdx="0" presStyleCnt="0"/>
      <dgm:spPr/>
    </dgm:pt>
    <dgm:pt modelId="{5F043884-2197-46AF-A7E8-A3A2F6502C55}" type="pres">
      <dgm:prSet presAssocID="{2833077A-8549-4E85-82DE-92162BF6B537}" presName="compNode" presStyleCnt="0"/>
      <dgm:spPr/>
    </dgm:pt>
    <dgm:pt modelId="{D97F3A3F-688F-4795-B064-93512DCB2E0C}" type="pres">
      <dgm:prSet presAssocID="{2833077A-8549-4E85-82DE-92162BF6B537}" presName="pictRect" presStyleLbl="node1" presStyleIdx="3" presStyleCnt="4"/>
      <dgm:spPr>
        <a:blipFill>
          <a:blip xmlns:r="http://schemas.openxmlformats.org/officeDocument/2006/relationships" r:embed="rId4"/>
          <a:srcRect/>
          <a:stretch>
            <a:fillRect t="-31000" b="-31000"/>
          </a:stretch>
        </a:blipFill>
      </dgm:spPr>
    </dgm:pt>
    <dgm:pt modelId="{A74FA43E-103A-42A8-8971-86EBA7EE08C7}" type="pres">
      <dgm:prSet presAssocID="{2833077A-8549-4E85-82DE-92162BF6B537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441E12A-2C53-408D-AA4D-2F0D28FCE8F3}" type="presOf" srcId="{4BB5A7F5-5345-4AFD-B3AF-1A5D70FDF76A}" destId="{B0CD3848-3E38-4615-A4E8-12119EC16D11}" srcOrd="0" destOrd="0" presId="urn:microsoft.com/office/officeart/2005/8/layout/pList1"/>
    <dgm:cxn modelId="{40A42E46-EC17-4A83-8B3B-08625791C223}" srcId="{D349DEB8-730C-4C77-8039-01BF33EBB004}" destId="{A329FF8D-4C2C-44C8-A38D-49BED742A153}" srcOrd="2" destOrd="0" parTransId="{3822AC4F-F0F0-4397-8D3F-59A0842D8537}" sibTransId="{3420FA38-6275-4A91-9720-28DFA960C407}"/>
    <dgm:cxn modelId="{B7CA3166-3095-4E5A-81E8-9BFAA9007176}" type="presOf" srcId="{A329FF8D-4C2C-44C8-A38D-49BED742A153}" destId="{354A6875-5260-4129-A16D-8DFBC7748746}" srcOrd="0" destOrd="0" presId="urn:microsoft.com/office/officeart/2005/8/layout/pList1"/>
    <dgm:cxn modelId="{11AABB4A-9ADE-4953-A8DC-553716D7FBA6}" srcId="{D349DEB8-730C-4C77-8039-01BF33EBB004}" destId="{4BB5A7F5-5345-4AFD-B3AF-1A5D70FDF76A}" srcOrd="1" destOrd="0" parTransId="{CCBE3ACE-7AD7-4D55-94C7-243786F942A7}" sibTransId="{9DFE2501-658B-4470-B6D9-C5E9D3B4640C}"/>
    <dgm:cxn modelId="{BDD9FB83-39EB-4C85-8C6E-08805CBE6139}" type="presOf" srcId="{2833077A-8549-4E85-82DE-92162BF6B537}" destId="{A74FA43E-103A-42A8-8971-86EBA7EE08C7}" srcOrd="0" destOrd="0" presId="urn:microsoft.com/office/officeart/2005/8/layout/pList1"/>
    <dgm:cxn modelId="{125C2A8A-FD95-4FD6-9AF9-3A5D317D63C2}" srcId="{D349DEB8-730C-4C77-8039-01BF33EBB004}" destId="{2833077A-8549-4E85-82DE-92162BF6B537}" srcOrd="3" destOrd="0" parTransId="{F1A8A996-312F-4F8B-94E1-A858FBA576FF}" sibTransId="{74F56D10-44A0-4636-A8C5-5AB6DF086CA1}"/>
    <dgm:cxn modelId="{E8106EAD-FB59-4960-871F-8BAAD31E8199}" type="presOf" srcId="{D349DEB8-730C-4C77-8039-01BF33EBB004}" destId="{33576CAB-02D1-4F5C-A6BD-5A3293E5FA91}" srcOrd="0" destOrd="0" presId="urn:microsoft.com/office/officeart/2005/8/layout/pList1"/>
    <dgm:cxn modelId="{4AB521AE-58F9-4E31-9A98-A2DF238CA20C}" srcId="{D349DEB8-730C-4C77-8039-01BF33EBB004}" destId="{937F27CF-C6FB-4B96-9EA4-774E7A5BB321}" srcOrd="0" destOrd="0" parTransId="{0E242CDA-E7D8-486B-B805-E1298CE9D598}" sibTransId="{0C78EB76-79F6-4876-8367-77E9C25F2C2B}"/>
    <dgm:cxn modelId="{524475AF-0BAA-4CF3-980B-D214956DF5D6}" type="presOf" srcId="{937F27CF-C6FB-4B96-9EA4-774E7A5BB321}" destId="{AD15692B-9FC6-4B8B-BD67-84D9AE199C0D}" srcOrd="0" destOrd="0" presId="urn:microsoft.com/office/officeart/2005/8/layout/pList1"/>
    <dgm:cxn modelId="{4F9EB7C0-EC47-4A2F-9E48-A1E47D956D98}" type="presOf" srcId="{9DFE2501-658B-4470-B6D9-C5E9D3B4640C}" destId="{FB88E3CC-F071-4F59-A61B-AF97B2C38072}" srcOrd="0" destOrd="0" presId="urn:microsoft.com/office/officeart/2005/8/layout/pList1"/>
    <dgm:cxn modelId="{E6C158CD-97AA-4C88-A412-F3029C3B0259}" type="presOf" srcId="{0C78EB76-79F6-4876-8367-77E9C25F2C2B}" destId="{09736718-A7A1-48CC-B938-B83E1ECA85F9}" srcOrd="0" destOrd="0" presId="urn:microsoft.com/office/officeart/2005/8/layout/pList1"/>
    <dgm:cxn modelId="{6596A6F3-DEB4-49B7-8F6A-E33E15022345}" type="presOf" srcId="{3420FA38-6275-4A91-9720-28DFA960C407}" destId="{1B364EA7-F2AC-4C6E-A733-925442421BF3}" srcOrd="0" destOrd="0" presId="urn:microsoft.com/office/officeart/2005/8/layout/pList1"/>
    <dgm:cxn modelId="{0C9B460E-D767-455B-9744-31849878CA25}" type="presParOf" srcId="{33576CAB-02D1-4F5C-A6BD-5A3293E5FA91}" destId="{0F38DBA9-CF53-42A2-A4B5-2720353CFAE7}" srcOrd="0" destOrd="0" presId="urn:microsoft.com/office/officeart/2005/8/layout/pList1"/>
    <dgm:cxn modelId="{07504B15-C824-4AAC-BEE8-B32A42FEDCFC}" type="presParOf" srcId="{0F38DBA9-CF53-42A2-A4B5-2720353CFAE7}" destId="{285FD1AF-5276-4090-8C1E-8A438D4E7E54}" srcOrd="0" destOrd="0" presId="urn:microsoft.com/office/officeart/2005/8/layout/pList1"/>
    <dgm:cxn modelId="{9E17CAEA-D16C-4B1F-B33D-CB5F3D679F0A}" type="presParOf" srcId="{0F38DBA9-CF53-42A2-A4B5-2720353CFAE7}" destId="{AD15692B-9FC6-4B8B-BD67-84D9AE199C0D}" srcOrd="1" destOrd="0" presId="urn:microsoft.com/office/officeart/2005/8/layout/pList1"/>
    <dgm:cxn modelId="{442A5547-3FA3-43C7-B752-E3AC0D191344}" type="presParOf" srcId="{33576CAB-02D1-4F5C-A6BD-5A3293E5FA91}" destId="{09736718-A7A1-48CC-B938-B83E1ECA85F9}" srcOrd="1" destOrd="0" presId="urn:microsoft.com/office/officeart/2005/8/layout/pList1"/>
    <dgm:cxn modelId="{9F8288D9-BDCA-4525-BE83-D21229853241}" type="presParOf" srcId="{33576CAB-02D1-4F5C-A6BD-5A3293E5FA91}" destId="{4C137180-9409-47A1-88C8-41A0C2CD8BA3}" srcOrd="2" destOrd="0" presId="urn:microsoft.com/office/officeart/2005/8/layout/pList1"/>
    <dgm:cxn modelId="{FD42FE29-1310-4F5E-B3EE-108B74274559}" type="presParOf" srcId="{4C137180-9409-47A1-88C8-41A0C2CD8BA3}" destId="{04A4AA0B-031A-4075-9A60-0BFE94CAB9AF}" srcOrd="0" destOrd="0" presId="urn:microsoft.com/office/officeart/2005/8/layout/pList1"/>
    <dgm:cxn modelId="{EC2A64A9-1B44-4F61-86B5-4A0B228A5FCD}" type="presParOf" srcId="{4C137180-9409-47A1-88C8-41A0C2CD8BA3}" destId="{B0CD3848-3E38-4615-A4E8-12119EC16D11}" srcOrd="1" destOrd="0" presId="urn:microsoft.com/office/officeart/2005/8/layout/pList1"/>
    <dgm:cxn modelId="{D1A48981-A5FA-453F-83BA-1BC000FCDB1E}" type="presParOf" srcId="{33576CAB-02D1-4F5C-A6BD-5A3293E5FA91}" destId="{FB88E3CC-F071-4F59-A61B-AF97B2C38072}" srcOrd="3" destOrd="0" presId="urn:microsoft.com/office/officeart/2005/8/layout/pList1"/>
    <dgm:cxn modelId="{4E5393D2-1F1A-4781-9B81-290CD2234627}" type="presParOf" srcId="{33576CAB-02D1-4F5C-A6BD-5A3293E5FA91}" destId="{0DC5F0D9-814A-4EB0-BC2E-75CA02BBF85D}" srcOrd="4" destOrd="0" presId="urn:microsoft.com/office/officeart/2005/8/layout/pList1"/>
    <dgm:cxn modelId="{E1B8B885-0629-434F-98A4-A6B1B2D4AF30}" type="presParOf" srcId="{0DC5F0D9-814A-4EB0-BC2E-75CA02BBF85D}" destId="{1D17B2EF-965A-4772-920F-C3C76D1D15F9}" srcOrd="0" destOrd="0" presId="urn:microsoft.com/office/officeart/2005/8/layout/pList1"/>
    <dgm:cxn modelId="{F40BEC1E-5E7F-429C-8B3E-93B0F6F69735}" type="presParOf" srcId="{0DC5F0D9-814A-4EB0-BC2E-75CA02BBF85D}" destId="{354A6875-5260-4129-A16D-8DFBC7748746}" srcOrd="1" destOrd="0" presId="urn:microsoft.com/office/officeart/2005/8/layout/pList1"/>
    <dgm:cxn modelId="{9C3BD379-E212-4FA7-B8EC-4B8B1736BFB5}" type="presParOf" srcId="{33576CAB-02D1-4F5C-A6BD-5A3293E5FA91}" destId="{1B364EA7-F2AC-4C6E-A733-925442421BF3}" srcOrd="5" destOrd="0" presId="urn:microsoft.com/office/officeart/2005/8/layout/pList1"/>
    <dgm:cxn modelId="{23D3AD1F-AE63-422A-9B87-98C23AC3AD7C}" type="presParOf" srcId="{33576CAB-02D1-4F5C-A6BD-5A3293E5FA91}" destId="{5F043884-2197-46AF-A7E8-A3A2F6502C55}" srcOrd="6" destOrd="0" presId="urn:microsoft.com/office/officeart/2005/8/layout/pList1"/>
    <dgm:cxn modelId="{0B45BBE1-8372-4D82-A5CA-11EBE0117A44}" type="presParOf" srcId="{5F043884-2197-46AF-A7E8-A3A2F6502C55}" destId="{D97F3A3F-688F-4795-B064-93512DCB2E0C}" srcOrd="0" destOrd="0" presId="urn:microsoft.com/office/officeart/2005/8/layout/pList1"/>
    <dgm:cxn modelId="{2318BC64-C201-454E-8A2C-FC2EF720CF92}" type="presParOf" srcId="{5F043884-2197-46AF-A7E8-A3A2F6502C55}" destId="{A74FA43E-103A-42A8-8971-86EBA7EE08C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16E89-7447-429E-9E35-2B161EAECC5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6B86DC2F-ED85-449B-8FE2-997A5F1E572D}">
      <dgm:prSet phldrT="[Text]"/>
      <dgm:spPr/>
      <dgm:t>
        <a:bodyPr/>
        <a:lstStyle/>
        <a:p>
          <a:r>
            <a:rPr lang="de-DE" dirty="0"/>
            <a:t>30 September</a:t>
          </a:r>
        </a:p>
      </dgm:t>
    </dgm:pt>
    <dgm:pt modelId="{A784CF2B-EAAA-4B4C-B677-0EEB31911C65}" type="parTrans" cxnId="{924586FF-1774-4971-B63A-F8E936DEC8F3}">
      <dgm:prSet/>
      <dgm:spPr/>
      <dgm:t>
        <a:bodyPr/>
        <a:lstStyle/>
        <a:p>
          <a:endParaRPr lang="de-DE"/>
        </a:p>
      </dgm:t>
    </dgm:pt>
    <dgm:pt modelId="{757C3D69-14C4-409D-AE89-B4B5DDE3C8D1}" type="sibTrans" cxnId="{924586FF-1774-4971-B63A-F8E936DEC8F3}">
      <dgm:prSet/>
      <dgm:spPr/>
      <dgm:t>
        <a:bodyPr/>
        <a:lstStyle/>
        <a:p>
          <a:endParaRPr lang="de-DE"/>
        </a:p>
      </dgm:t>
    </dgm:pt>
    <dgm:pt modelId="{F7C66608-980B-4B4F-92B8-DBD982BB7B86}">
      <dgm:prSet phldrT="[Text]"/>
      <dgm:spPr/>
      <dgm:t>
        <a:bodyPr/>
        <a:lstStyle/>
        <a:p>
          <a:r>
            <a:rPr lang="de-DE" dirty="0"/>
            <a:t>Opening Abstract Submission</a:t>
          </a:r>
        </a:p>
      </dgm:t>
    </dgm:pt>
    <dgm:pt modelId="{CADB27A4-4174-497E-A7BD-FED458BDBD93}" type="parTrans" cxnId="{DDEDF284-90BC-4359-AB6C-01851EEA6E8C}">
      <dgm:prSet/>
      <dgm:spPr/>
      <dgm:t>
        <a:bodyPr/>
        <a:lstStyle/>
        <a:p>
          <a:endParaRPr lang="de-DE"/>
        </a:p>
      </dgm:t>
    </dgm:pt>
    <dgm:pt modelId="{901A711B-9CB3-4832-A05D-86C64FD6D6A8}" type="sibTrans" cxnId="{DDEDF284-90BC-4359-AB6C-01851EEA6E8C}">
      <dgm:prSet/>
      <dgm:spPr/>
      <dgm:t>
        <a:bodyPr/>
        <a:lstStyle/>
        <a:p>
          <a:endParaRPr lang="de-DE"/>
        </a:p>
      </dgm:t>
    </dgm:pt>
    <dgm:pt modelId="{96087889-EB9F-4034-A70A-D9C0974866B3}">
      <dgm:prSet phldrT="[Text]"/>
      <dgm:spPr/>
      <dgm:t>
        <a:bodyPr/>
        <a:lstStyle/>
        <a:p>
          <a:r>
            <a:rPr lang="de-DE" dirty="0"/>
            <a:t>18 November</a:t>
          </a:r>
        </a:p>
      </dgm:t>
    </dgm:pt>
    <dgm:pt modelId="{D65B774B-8D11-4BA7-937D-BF92313BA572}" type="parTrans" cxnId="{C35C3379-6660-44F9-9CF2-B71A8FF231AC}">
      <dgm:prSet/>
      <dgm:spPr/>
      <dgm:t>
        <a:bodyPr/>
        <a:lstStyle/>
        <a:p>
          <a:endParaRPr lang="de-DE"/>
        </a:p>
      </dgm:t>
    </dgm:pt>
    <dgm:pt modelId="{267A52B6-74C1-410C-8637-BDC2E08A18A4}" type="sibTrans" cxnId="{C35C3379-6660-44F9-9CF2-B71A8FF231AC}">
      <dgm:prSet/>
      <dgm:spPr/>
      <dgm:t>
        <a:bodyPr/>
        <a:lstStyle/>
        <a:p>
          <a:endParaRPr lang="de-DE"/>
        </a:p>
      </dgm:t>
    </dgm:pt>
    <dgm:pt modelId="{F713C8F9-88FB-4B12-BB18-F864CEA00244}">
      <dgm:prSet phldrT="[Text]"/>
      <dgm:spPr/>
      <dgm:t>
        <a:bodyPr/>
        <a:lstStyle/>
        <a:p>
          <a:r>
            <a:rPr lang="de-DE" dirty="0"/>
            <a:t>Deadline Abstract Submission</a:t>
          </a:r>
        </a:p>
      </dgm:t>
    </dgm:pt>
    <dgm:pt modelId="{AA2BD639-D156-412F-9AEA-1161F8BB9B85}" type="parTrans" cxnId="{946C4F1D-12D7-4036-9CD3-20E5C28DE854}">
      <dgm:prSet/>
      <dgm:spPr/>
      <dgm:t>
        <a:bodyPr/>
        <a:lstStyle/>
        <a:p>
          <a:endParaRPr lang="de-DE"/>
        </a:p>
      </dgm:t>
    </dgm:pt>
    <dgm:pt modelId="{A426CE83-BE55-48A6-81B3-93BE95F6D990}" type="sibTrans" cxnId="{946C4F1D-12D7-4036-9CD3-20E5C28DE854}">
      <dgm:prSet/>
      <dgm:spPr/>
      <dgm:t>
        <a:bodyPr/>
        <a:lstStyle/>
        <a:p>
          <a:endParaRPr lang="de-DE"/>
        </a:p>
      </dgm:t>
    </dgm:pt>
    <dgm:pt modelId="{04B244BF-250F-4111-B27C-EEED3E941CF6}">
      <dgm:prSet/>
      <dgm:spPr/>
      <dgm:t>
        <a:bodyPr/>
        <a:lstStyle/>
        <a:p>
          <a:r>
            <a:rPr lang="de-DE" dirty="0"/>
            <a:t>5 </a:t>
          </a:r>
          <a:r>
            <a:rPr lang="de-DE" dirty="0" err="1"/>
            <a:t>January</a:t>
          </a:r>
          <a:r>
            <a:rPr lang="de-DE" dirty="0"/>
            <a:t> 2026</a:t>
          </a:r>
        </a:p>
      </dgm:t>
    </dgm:pt>
    <dgm:pt modelId="{7E39167B-CDCA-4EFA-B827-CA07F030CF7A}" type="parTrans" cxnId="{A2F0ADF6-16B0-484C-BE66-7DA958B0D0AA}">
      <dgm:prSet/>
      <dgm:spPr/>
      <dgm:t>
        <a:bodyPr/>
        <a:lstStyle/>
        <a:p>
          <a:endParaRPr lang="de-DE"/>
        </a:p>
      </dgm:t>
    </dgm:pt>
    <dgm:pt modelId="{B90DA101-65A1-4A05-AD43-D261144A567C}" type="sibTrans" cxnId="{A2F0ADF6-16B0-484C-BE66-7DA958B0D0AA}">
      <dgm:prSet/>
      <dgm:spPr/>
      <dgm:t>
        <a:bodyPr/>
        <a:lstStyle/>
        <a:p>
          <a:endParaRPr lang="de-DE"/>
        </a:p>
      </dgm:t>
    </dgm:pt>
    <dgm:pt modelId="{325E31A4-135B-4CD9-B145-558C448FDD81}">
      <dgm:prSet/>
      <dgm:spPr/>
      <dgm:t>
        <a:bodyPr/>
        <a:lstStyle/>
        <a:p>
          <a:r>
            <a:rPr lang="de-DE" dirty="0"/>
            <a:t>21 </a:t>
          </a:r>
          <a:r>
            <a:rPr lang="de-DE" dirty="0" err="1"/>
            <a:t>January</a:t>
          </a:r>
          <a:r>
            <a:rPr lang="de-DE" dirty="0"/>
            <a:t> 2026</a:t>
          </a:r>
        </a:p>
      </dgm:t>
    </dgm:pt>
    <dgm:pt modelId="{D1448F1D-D79A-43FD-807D-AA6A7EDC52FD}" type="parTrans" cxnId="{D1AACCF1-7D66-491C-910E-3F4E57D583BE}">
      <dgm:prSet/>
      <dgm:spPr/>
      <dgm:t>
        <a:bodyPr/>
        <a:lstStyle/>
        <a:p>
          <a:endParaRPr lang="de-DE"/>
        </a:p>
      </dgm:t>
    </dgm:pt>
    <dgm:pt modelId="{6C143FC2-EE49-4D63-A598-CA4D8EB5F22A}" type="sibTrans" cxnId="{D1AACCF1-7D66-491C-910E-3F4E57D583BE}">
      <dgm:prSet/>
      <dgm:spPr/>
      <dgm:t>
        <a:bodyPr/>
        <a:lstStyle/>
        <a:p>
          <a:endParaRPr lang="de-DE"/>
        </a:p>
      </dgm:t>
    </dgm:pt>
    <dgm:pt modelId="{5089CB4E-2001-4B51-AE07-DFB3AE00430E}">
      <dgm:prSet/>
      <dgm:spPr/>
      <dgm:t>
        <a:bodyPr/>
        <a:lstStyle/>
        <a:p>
          <a:r>
            <a:rPr lang="de-DE" dirty="0" err="1"/>
            <a:t>Notification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Presenter</a:t>
          </a:r>
          <a:endParaRPr lang="de-DE" dirty="0"/>
        </a:p>
      </dgm:t>
    </dgm:pt>
    <dgm:pt modelId="{E7C734FA-E275-4428-A8A4-8F1E2A4F0956}" type="parTrans" cxnId="{878A6F0E-1CDD-405E-8A7E-33C4BD3EE84B}">
      <dgm:prSet/>
      <dgm:spPr/>
      <dgm:t>
        <a:bodyPr/>
        <a:lstStyle/>
        <a:p>
          <a:endParaRPr lang="de-DE"/>
        </a:p>
      </dgm:t>
    </dgm:pt>
    <dgm:pt modelId="{8CDFCF34-11DF-46C9-8D20-6B71F733276D}" type="sibTrans" cxnId="{878A6F0E-1CDD-405E-8A7E-33C4BD3EE84B}">
      <dgm:prSet/>
      <dgm:spPr/>
      <dgm:t>
        <a:bodyPr/>
        <a:lstStyle/>
        <a:p>
          <a:endParaRPr lang="de-DE"/>
        </a:p>
      </dgm:t>
    </dgm:pt>
    <dgm:pt modelId="{3459F467-DC16-4045-838D-15C3AF55C1CF}">
      <dgm:prSet/>
      <dgm:spPr/>
      <dgm:t>
        <a:bodyPr/>
        <a:lstStyle/>
        <a:p>
          <a:r>
            <a:rPr lang="de-DE" dirty="0"/>
            <a:t>Deadline </a:t>
          </a:r>
          <a:r>
            <a:rPr lang="de-DE" dirty="0" err="1"/>
            <a:t>early</a:t>
          </a:r>
          <a:r>
            <a:rPr lang="de-DE" dirty="0"/>
            <a:t> </a:t>
          </a:r>
          <a:r>
            <a:rPr lang="de-DE" dirty="0" err="1"/>
            <a:t>bird</a:t>
          </a:r>
          <a:r>
            <a:rPr lang="de-DE" dirty="0"/>
            <a:t> Registration</a:t>
          </a:r>
        </a:p>
      </dgm:t>
    </dgm:pt>
    <dgm:pt modelId="{838DC227-E294-40FF-B292-74E97E5F5746}" type="parTrans" cxnId="{AC577E21-0275-4508-9656-CAC1B1E01F01}">
      <dgm:prSet/>
      <dgm:spPr/>
      <dgm:t>
        <a:bodyPr/>
        <a:lstStyle/>
        <a:p>
          <a:endParaRPr lang="de-DE"/>
        </a:p>
      </dgm:t>
    </dgm:pt>
    <dgm:pt modelId="{4FD7A2FE-FFC4-4F06-840A-226A318FD738}" type="sibTrans" cxnId="{AC577E21-0275-4508-9656-CAC1B1E01F01}">
      <dgm:prSet/>
      <dgm:spPr/>
      <dgm:t>
        <a:bodyPr/>
        <a:lstStyle/>
        <a:p>
          <a:endParaRPr lang="de-DE"/>
        </a:p>
      </dgm:t>
    </dgm:pt>
    <dgm:pt modelId="{9B635033-80F0-4332-A5EF-32481D134353}" type="pres">
      <dgm:prSet presAssocID="{6D416E89-7447-429E-9E35-2B161EAECC50}" presName="linearFlow" presStyleCnt="0">
        <dgm:presLayoutVars>
          <dgm:dir/>
          <dgm:animLvl val="lvl"/>
          <dgm:resizeHandles val="exact"/>
        </dgm:presLayoutVars>
      </dgm:prSet>
      <dgm:spPr/>
    </dgm:pt>
    <dgm:pt modelId="{2C8818A4-818F-4E49-AC55-8AD7E6C78E0D}" type="pres">
      <dgm:prSet presAssocID="{6B86DC2F-ED85-449B-8FE2-997A5F1E572D}" presName="composite" presStyleCnt="0"/>
      <dgm:spPr/>
    </dgm:pt>
    <dgm:pt modelId="{0660B8D2-B56C-42E2-9D36-CCA23D76A450}" type="pres">
      <dgm:prSet presAssocID="{6B86DC2F-ED85-449B-8FE2-997A5F1E572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CC4A940-ADD0-44E8-9899-F264C89150F8}" type="pres">
      <dgm:prSet presAssocID="{6B86DC2F-ED85-449B-8FE2-997A5F1E572D}" presName="descendantText" presStyleLbl="alignAcc1" presStyleIdx="0" presStyleCnt="4">
        <dgm:presLayoutVars>
          <dgm:bulletEnabled val="1"/>
        </dgm:presLayoutVars>
      </dgm:prSet>
      <dgm:spPr/>
    </dgm:pt>
    <dgm:pt modelId="{8BD86714-1A8C-46E2-A6AB-A229BB722234}" type="pres">
      <dgm:prSet presAssocID="{757C3D69-14C4-409D-AE89-B4B5DDE3C8D1}" presName="sp" presStyleCnt="0"/>
      <dgm:spPr/>
    </dgm:pt>
    <dgm:pt modelId="{BDBFA13B-AD51-408C-B6A9-21DE9FAE357F}" type="pres">
      <dgm:prSet presAssocID="{96087889-EB9F-4034-A70A-D9C0974866B3}" presName="composite" presStyleCnt="0"/>
      <dgm:spPr/>
    </dgm:pt>
    <dgm:pt modelId="{A75E6F91-C026-45E6-9C98-DA2DA632EDA3}" type="pres">
      <dgm:prSet presAssocID="{96087889-EB9F-4034-A70A-D9C0974866B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0DA2F72-A434-4104-A836-CA1202C0CBAB}" type="pres">
      <dgm:prSet presAssocID="{96087889-EB9F-4034-A70A-D9C0974866B3}" presName="descendantText" presStyleLbl="alignAcc1" presStyleIdx="1" presStyleCnt="4">
        <dgm:presLayoutVars>
          <dgm:bulletEnabled val="1"/>
        </dgm:presLayoutVars>
      </dgm:prSet>
      <dgm:spPr/>
    </dgm:pt>
    <dgm:pt modelId="{B06C4C5A-29E4-49B5-9A9A-6630A2A99012}" type="pres">
      <dgm:prSet presAssocID="{267A52B6-74C1-410C-8637-BDC2E08A18A4}" presName="sp" presStyleCnt="0"/>
      <dgm:spPr/>
    </dgm:pt>
    <dgm:pt modelId="{929B18C5-0DE2-4815-BF4D-D908C32D577D}" type="pres">
      <dgm:prSet presAssocID="{04B244BF-250F-4111-B27C-EEED3E941CF6}" presName="composite" presStyleCnt="0"/>
      <dgm:spPr/>
    </dgm:pt>
    <dgm:pt modelId="{742A902D-AE06-455D-824C-14CCEB7DC8E5}" type="pres">
      <dgm:prSet presAssocID="{04B244BF-250F-4111-B27C-EEED3E941CF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238BDF7-3B55-40F4-ACD9-CFD2BC041042}" type="pres">
      <dgm:prSet presAssocID="{04B244BF-250F-4111-B27C-EEED3E941CF6}" presName="descendantText" presStyleLbl="alignAcc1" presStyleIdx="2" presStyleCnt="4">
        <dgm:presLayoutVars>
          <dgm:bulletEnabled val="1"/>
        </dgm:presLayoutVars>
      </dgm:prSet>
      <dgm:spPr/>
    </dgm:pt>
    <dgm:pt modelId="{B60A23E8-10C8-4F82-A7D6-679A22259F3E}" type="pres">
      <dgm:prSet presAssocID="{B90DA101-65A1-4A05-AD43-D261144A567C}" presName="sp" presStyleCnt="0"/>
      <dgm:spPr/>
    </dgm:pt>
    <dgm:pt modelId="{59192D63-DC43-4E0E-9CED-7221D4CB76C6}" type="pres">
      <dgm:prSet presAssocID="{325E31A4-135B-4CD9-B145-558C448FDD81}" presName="composite" presStyleCnt="0"/>
      <dgm:spPr/>
    </dgm:pt>
    <dgm:pt modelId="{F447707A-E676-4C9E-AB1C-C3138EBBC923}" type="pres">
      <dgm:prSet presAssocID="{325E31A4-135B-4CD9-B145-558C448FDD8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CDF7072-8119-4A4D-AA47-3511973C4E42}" type="pres">
      <dgm:prSet presAssocID="{325E31A4-135B-4CD9-B145-558C448FDD8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78A6F0E-1CDD-405E-8A7E-33C4BD3EE84B}" srcId="{04B244BF-250F-4111-B27C-EEED3E941CF6}" destId="{5089CB4E-2001-4B51-AE07-DFB3AE00430E}" srcOrd="0" destOrd="0" parTransId="{E7C734FA-E275-4428-A8A4-8F1E2A4F0956}" sibTransId="{8CDFCF34-11DF-46C9-8D20-6B71F733276D}"/>
    <dgm:cxn modelId="{946C4F1D-12D7-4036-9CD3-20E5C28DE854}" srcId="{96087889-EB9F-4034-A70A-D9C0974866B3}" destId="{F713C8F9-88FB-4B12-BB18-F864CEA00244}" srcOrd="0" destOrd="0" parTransId="{AA2BD639-D156-412F-9AEA-1161F8BB9B85}" sibTransId="{A426CE83-BE55-48A6-81B3-93BE95F6D990}"/>
    <dgm:cxn modelId="{AC577E21-0275-4508-9656-CAC1B1E01F01}" srcId="{325E31A4-135B-4CD9-B145-558C448FDD81}" destId="{3459F467-DC16-4045-838D-15C3AF55C1CF}" srcOrd="0" destOrd="0" parTransId="{838DC227-E294-40FF-B292-74E97E5F5746}" sibTransId="{4FD7A2FE-FFC4-4F06-840A-226A318FD738}"/>
    <dgm:cxn modelId="{5A46293E-8769-4BD9-9880-22D1F8B7712E}" type="presOf" srcId="{F7C66608-980B-4B4F-92B8-DBD982BB7B86}" destId="{ACC4A940-ADD0-44E8-9899-F264C89150F8}" srcOrd="0" destOrd="0" presId="urn:microsoft.com/office/officeart/2005/8/layout/chevron2"/>
    <dgm:cxn modelId="{8ABDEA51-AE98-4D20-996C-18499BDDCEDB}" type="presOf" srcId="{6B86DC2F-ED85-449B-8FE2-997A5F1E572D}" destId="{0660B8D2-B56C-42E2-9D36-CCA23D76A450}" srcOrd="0" destOrd="0" presId="urn:microsoft.com/office/officeart/2005/8/layout/chevron2"/>
    <dgm:cxn modelId="{C35C3379-6660-44F9-9CF2-B71A8FF231AC}" srcId="{6D416E89-7447-429E-9E35-2B161EAECC50}" destId="{96087889-EB9F-4034-A70A-D9C0974866B3}" srcOrd="1" destOrd="0" parTransId="{D65B774B-8D11-4BA7-937D-BF92313BA572}" sibTransId="{267A52B6-74C1-410C-8637-BDC2E08A18A4}"/>
    <dgm:cxn modelId="{D2546979-BE0F-455C-8850-90ABC5D3598D}" type="presOf" srcId="{3459F467-DC16-4045-838D-15C3AF55C1CF}" destId="{8CDF7072-8119-4A4D-AA47-3511973C4E42}" srcOrd="0" destOrd="0" presId="urn:microsoft.com/office/officeart/2005/8/layout/chevron2"/>
    <dgm:cxn modelId="{DE9DF97E-C0CF-480D-A461-E7FDC7C9BD1D}" type="presOf" srcId="{5089CB4E-2001-4B51-AE07-DFB3AE00430E}" destId="{0238BDF7-3B55-40F4-ACD9-CFD2BC041042}" srcOrd="0" destOrd="0" presId="urn:microsoft.com/office/officeart/2005/8/layout/chevron2"/>
    <dgm:cxn modelId="{DDEDF284-90BC-4359-AB6C-01851EEA6E8C}" srcId="{6B86DC2F-ED85-449B-8FE2-997A5F1E572D}" destId="{F7C66608-980B-4B4F-92B8-DBD982BB7B86}" srcOrd="0" destOrd="0" parTransId="{CADB27A4-4174-497E-A7BD-FED458BDBD93}" sibTransId="{901A711B-9CB3-4832-A05D-86C64FD6D6A8}"/>
    <dgm:cxn modelId="{02A0E6B6-6FD9-4F12-866A-0DFACD0D40D2}" type="presOf" srcId="{325E31A4-135B-4CD9-B145-558C448FDD81}" destId="{F447707A-E676-4C9E-AB1C-C3138EBBC923}" srcOrd="0" destOrd="0" presId="urn:microsoft.com/office/officeart/2005/8/layout/chevron2"/>
    <dgm:cxn modelId="{283EFBC0-C06C-475C-B134-C506E8919FB7}" type="presOf" srcId="{96087889-EB9F-4034-A70A-D9C0974866B3}" destId="{A75E6F91-C026-45E6-9C98-DA2DA632EDA3}" srcOrd="0" destOrd="0" presId="urn:microsoft.com/office/officeart/2005/8/layout/chevron2"/>
    <dgm:cxn modelId="{9D22E0CF-AF56-4BA4-9502-FAD2AE1B470F}" type="presOf" srcId="{04B244BF-250F-4111-B27C-EEED3E941CF6}" destId="{742A902D-AE06-455D-824C-14CCEB7DC8E5}" srcOrd="0" destOrd="0" presId="urn:microsoft.com/office/officeart/2005/8/layout/chevron2"/>
    <dgm:cxn modelId="{8CCB12E2-120B-431E-80A9-9D19EA06B2D6}" type="presOf" srcId="{6D416E89-7447-429E-9E35-2B161EAECC50}" destId="{9B635033-80F0-4332-A5EF-32481D134353}" srcOrd="0" destOrd="0" presId="urn:microsoft.com/office/officeart/2005/8/layout/chevron2"/>
    <dgm:cxn modelId="{7E5ACFF0-0535-45BC-A1AD-4AF43FE07556}" type="presOf" srcId="{F713C8F9-88FB-4B12-BB18-F864CEA00244}" destId="{F0DA2F72-A434-4104-A836-CA1202C0CBAB}" srcOrd="0" destOrd="0" presId="urn:microsoft.com/office/officeart/2005/8/layout/chevron2"/>
    <dgm:cxn modelId="{D1AACCF1-7D66-491C-910E-3F4E57D583BE}" srcId="{6D416E89-7447-429E-9E35-2B161EAECC50}" destId="{325E31A4-135B-4CD9-B145-558C448FDD81}" srcOrd="3" destOrd="0" parTransId="{D1448F1D-D79A-43FD-807D-AA6A7EDC52FD}" sibTransId="{6C143FC2-EE49-4D63-A598-CA4D8EB5F22A}"/>
    <dgm:cxn modelId="{A2F0ADF6-16B0-484C-BE66-7DA958B0D0AA}" srcId="{6D416E89-7447-429E-9E35-2B161EAECC50}" destId="{04B244BF-250F-4111-B27C-EEED3E941CF6}" srcOrd="2" destOrd="0" parTransId="{7E39167B-CDCA-4EFA-B827-CA07F030CF7A}" sibTransId="{B90DA101-65A1-4A05-AD43-D261144A567C}"/>
    <dgm:cxn modelId="{924586FF-1774-4971-B63A-F8E936DEC8F3}" srcId="{6D416E89-7447-429E-9E35-2B161EAECC50}" destId="{6B86DC2F-ED85-449B-8FE2-997A5F1E572D}" srcOrd="0" destOrd="0" parTransId="{A784CF2B-EAAA-4B4C-B677-0EEB31911C65}" sibTransId="{757C3D69-14C4-409D-AE89-B4B5DDE3C8D1}"/>
    <dgm:cxn modelId="{28E8C018-F206-41E8-AAC6-EEA957B47400}" type="presParOf" srcId="{9B635033-80F0-4332-A5EF-32481D134353}" destId="{2C8818A4-818F-4E49-AC55-8AD7E6C78E0D}" srcOrd="0" destOrd="0" presId="urn:microsoft.com/office/officeart/2005/8/layout/chevron2"/>
    <dgm:cxn modelId="{8B5B1A84-9E5C-4BB9-8C7B-8B4E2044011C}" type="presParOf" srcId="{2C8818A4-818F-4E49-AC55-8AD7E6C78E0D}" destId="{0660B8D2-B56C-42E2-9D36-CCA23D76A450}" srcOrd="0" destOrd="0" presId="urn:microsoft.com/office/officeart/2005/8/layout/chevron2"/>
    <dgm:cxn modelId="{E61F0D91-0B76-4574-A1D4-0B1F40B00B99}" type="presParOf" srcId="{2C8818A4-818F-4E49-AC55-8AD7E6C78E0D}" destId="{ACC4A940-ADD0-44E8-9899-F264C89150F8}" srcOrd="1" destOrd="0" presId="urn:microsoft.com/office/officeart/2005/8/layout/chevron2"/>
    <dgm:cxn modelId="{A2114E02-04A4-4F51-985A-135794A9E1DE}" type="presParOf" srcId="{9B635033-80F0-4332-A5EF-32481D134353}" destId="{8BD86714-1A8C-46E2-A6AB-A229BB722234}" srcOrd="1" destOrd="0" presId="urn:microsoft.com/office/officeart/2005/8/layout/chevron2"/>
    <dgm:cxn modelId="{2DBC8A5D-7802-4451-9F91-FE9A0BB6BF6C}" type="presParOf" srcId="{9B635033-80F0-4332-A5EF-32481D134353}" destId="{BDBFA13B-AD51-408C-B6A9-21DE9FAE357F}" srcOrd="2" destOrd="0" presId="urn:microsoft.com/office/officeart/2005/8/layout/chevron2"/>
    <dgm:cxn modelId="{288BD2C4-B9D6-46E6-8435-1F1C378EAA15}" type="presParOf" srcId="{BDBFA13B-AD51-408C-B6A9-21DE9FAE357F}" destId="{A75E6F91-C026-45E6-9C98-DA2DA632EDA3}" srcOrd="0" destOrd="0" presId="urn:microsoft.com/office/officeart/2005/8/layout/chevron2"/>
    <dgm:cxn modelId="{15B51D3E-8086-4E01-9BCF-EE58D3237286}" type="presParOf" srcId="{BDBFA13B-AD51-408C-B6A9-21DE9FAE357F}" destId="{F0DA2F72-A434-4104-A836-CA1202C0CBAB}" srcOrd="1" destOrd="0" presId="urn:microsoft.com/office/officeart/2005/8/layout/chevron2"/>
    <dgm:cxn modelId="{4B74165E-1316-4691-B79A-656DF241956B}" type="presParOf" srcId="{9B635033-80F0-4332-A5EF-32481D134353}" destId="{B06C4C5A-29E4-49B5-9A9A-6630A2A99012}" srcOrd="3" destOrd="0" presId="urn:microsoft.com/office/officeart/2005/8/layout/chevron2"/>
    <dgm:cxn modelId="{6F9F39AF-B0A9-4A1F-B932-758F30D7096F}" type="presParOf" srcId="{9B635033-80F0-4332-A5EF-32481D134353}" destId="{929B18C5-0DE2-4815-BF4D-D908C32D577D}" srcOrd="4" destOrd="0" presId="urn:microsoft.com/office/officeart/2005/8/layout/chevron2"/>
    <dgm:cxn modelId="{87160099-BD1B-4ED2-9003-143C1116E6BC}" type="presParOf" srcId="{929B18C5-0DE2-4815-BF4D-D908C32D577D}" destId="{742A902D-AE06-455D-824C-14CCEB7DC8E5}" srcOrd="0" destOrd="0" presId="urn:microsoft.com/office/officeart/2005/8/layout/chevron2"/>
    <dgm:cxn modelId="{73873704-5C52-41BC-9913-4D4553E200DB}" type="presParOf" srcId="{929B18C5-0DE2-4815-BF4D-D908C32D577D}" destId="{0238BDF7-3B55-40F4-ACD9-CFD2BC041042}" srcOrd="1" destOrd="0" presId="urn:microsoft.com/office/officeart/2005/8/layout/chevron2"/>
    <dgm:cxn modelId="{377CC774-E067-4A84-A229-8F85D55B9A58}" type="presParOf" srcId="{9B635033-80F0-4332-A5EF-32481D134353}" destId="{B60A23E8-10C8-4F82-A7D6-679A22259F3E}" srcOrd="5" destOrd="0" presId="urn:microsoft.com/office/officeart/2005/8/layout/chevron2"/>
    <dgm:cxn modelId="{5456050C-DB39-4FD2-8D4C-47F2530A2551}" type="presParOf" srcId="{9B635033-80F0-4332-A5EF-32481D134353}" destId="{59192D63-DC43-4E0E-9CED-7221D4CB76C6}" srcOrd="6" destOrd="0" presId="urn:microsoft.com/office/officeart/2005/8/layout/chevron2"/>
    <dgm:cxn modelId="{B8CCC0C2-4DC3-449E-8E90-AF41448D89A3}" type="presParOf" srcId="{59192D63-DC43-4E0E-9CED-7221D4CB76C6}" destId="{F447707A-E676-4C9E-AB1C-C3138EBBC923}" srcOrd="0" destOrd="0" presId="urn:microsoft.com/office/officeart/2005/8/layout/chevron2"/>
    <dgm:cxn modelId="{08EED228-EFEA-4E9F-91F0-422EEBEAF654}" type="presParOf" srcId="{59192D63-DC43-4E0E-9CED-7221D4CB76C6}" destId="{8CDF7072-8119-4A4D-AA47-3511973C4E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FB630-4DFF-474B-BC39-B62F94483F2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666C4-014F-42E1-86B6-B1096BC6E29D}">
      <dsp:nvSpPr>
        <dsp:cNvPr id="0" name=""/>
        <dsp:cNvSpPr/>
      </dsp:nvSpPr>
      <dsp:spPr>
        <a:xfrm>
          <a:off x="509717" y="338558"/>
          <a:ext cx="6668576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75 oral </a:t>
          </a:r>
          <a:r>
            <a:rPr lang="de-DE" sz="2600" kern="1200" dirty="0" err="1"/>
            <a:t>sessions</a:t>
          </a:r>
          <a:endParaRPr lang="de-DE" sz="2600" kern="1200" dirty="0"/>
        </a:p>
      </dsp:txBody>
      <dsp:txXfrm>
        <a:off x="509717" y="338558"/>
        <a:ext cx="6668576" cy="677550"/>
      </dsp:txXfrm>
    </dsp:sp>
    <dsp:sp modelId="{27446380-34AC-4BA0-9E50-E0864EFE52A1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62454-1BE9-4EAE-BEB7-5520D6F5E9F0}">
      <dsp:nvSpPr>
        <dsp:cNvPr id="0" name=""/>
        <dsp:cNvSpPr/>
      </dsp:nvSpPr>
      <dsp:spPr>
        <a:xfrm>
          <a:off x="995230" y="1354558"/>
          <a:ext cx="6183063" cy="677550"/>
        </a:xfrm>
        <a:prstGeom prst="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350+ </a:t>
          </a:r>
          <a:r>
            <a:rPr lang="de-DE" sz="2600" kern="1200" dirty="0" err="1"/>
            <a:t>talks</a:t>
          </a:r>
          <a:endParaRPr lang="de-DE" sz="2600" kern="1200" dirty="0"/>
        </a:p>
      </dsp:txBody>
      <dsp:txXfrm>
        <a:off x="995230" y="1354558"/>
        <a:ext cx="6183063" cy="677550"/>
      </dsp:txXfrm>
    </dsp:sp>
    <dsp:sp modelId="{7F337146-5AE2-4D59-A1F1-BA2237C24A47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1502676"/>
              <a:satOff val="-6595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35186-78DF-41EF-8971-02E9933B33BD}">
      <dsp:nvSpPr>
        <dsp:cNvPr id="0" name=""/>
        <dsp:cNvSpPr/>
      </dsp:nvSpPr>
      <dsp:spPr>
        <a:xfrm>
          <a:off x="1144243" y="2370558"/>
          <a:ext cx="6034050" cy="677550"/>
        </a:xfrm>
        <a:prstGeom prst="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500+ </a:t>
          </a:r>
          <a:r>
            <a:rPr lang="de-DE" sz="2600" kern="1200" dirty="0" err="1"/>
            <a:t>posters</a:t>
          </a:r>
          <a:endParaRPr lang="de-DE" sz="2600" kern="1200" dirty="0"/>
        </a:p>
      </dsp:txBody>
      <dsp:txXfrm>
        <a:off x="1144243" y="2370558"/>
        <a:ext cx="6034050" cy="677550"/>
      </dsp:txXfrm>
    </dsp:sp>
    <dsp:sp modelId="{C43B1144-5F6F-4F2A-BE91-CBC31C756428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3DE08-9D54-40DD-92A8-4B7575CF078E}">
      <dsp:nvSpPr>
        <dsp:cNvPr id="0" name=""/>
        <dsp:cNvSpPr/>
      </dsp:nvSpPr>
      <dsp:spPr>
        <a:xfrm>
          <a:off x="995230" y="3386558"/>
          <a:ext cx="6183063" cy="677550"/>
        </a:xfrm>
        <a:prstGeom prst="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Each</a:t>
          </a:r>
          <a:r>
            <a:rPr lang="de-DE" sz="2600" kern="1200" dirty="0"/>
            <a:t> </a:t>
          </a:r>
          <a:r>
            <a:rPr lang="de-DE" sz="2600" kern="1200" dirty="0" err="1"/>
            <a:t>abstract</a:t>
          </a:r>
          <a:r>
            <a:rPr lang="de-DE" sz="2600" kern="1200" dirty="0"/>
            <a:t> </a:t>
          </a:r>
          <a:r>
            <a:rPr lang="de-DE" sz="2600" kern="1200" dirty="0" err="1"/>
            <a:t>reviewed</a:t>
          </a:r>
          <a:r>
            <a:rPr lang="de-DE" sz="2600" kern="1200" dirty="0"/>
            <a:t> </a:t>
          </a:r>
          <a:r>
            <a:rPr lang="de-DE" sz="2600" kern="1200" dirty="0" err="1"/>
            <a:t>by</a:t>
          </a:r>
          <a:r>
            <a:rPr lang="de-DE" sz="2600" kern="1200" dirty="0"/>
            <a:t> 12+ </a:t>
          </a:r>
          <a:r>
            <a:rPr lang="de-DE" sz="2600" kern="1200" dirty="0" err="1"/>
            <a:t>reviewers</a:t>
          </a:r>
          <a:endParaRPr lang="de-DE" sz="2600" kern="1200" dirty="0"/>
        </a:p>
      </dsp:txBody>
      <dsp:txXfrm>
        <a:off x="995230" y="3386558"/>
        <a:ext cx="6183063" cy="677550"/>
      </dsp:txXfrm>
    </dsp:sp>
    <dsp:sp modelId="{F025770F-F6C5-4D69-A625-006E44B288C5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4508027"/>
              <a:satOff val="-19785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BEBC5-CF0A-4765-8252-F2B20D7B0DDA}">
      <dsp:nvSpPr>
        <dsp:cNvPr id="0" name=""/>
        <dsp:cNvSpPr/>
      </dsp:nvSpPr>
      <dsp:spPr>
        <a:xfrm>
          <a:off x="509717" y="4402558"/>
          <a:ext cx="6668576" cy="677550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800+ </a:t>
          </a:r>
          <a:r>
            <a:rPr lang="de-DE" sz="2600" kern="1200" dirty="0" err="1"/>
            <a:t>reviewers</a:t>
          </a:r>
          <a:r>
            <a:rPr lang="de-DE" sz="2600" kern="1200" dirty="0"/>
            <a:t>, 10.000+ </a:t>
          </a:r>
          <a:r>
            <a:rPr lang="de-DE" sz="2600" kern="1200" dirty="0" err="1"/>
            <a:t>single</a:t>
          </a:r>
          <a:r>
            <a:rPr lang="de-DE" sz="2600" kern="1200" dirty="0"/>
            <a:t> review </a:t>
          </a:r>
          <a:r>
            <a:rPr lang="de-DE" sz="2600" kern="1200" dirty="0" err="1"/>
            <a:t>scores</a:t>
          </a:r>
          <a:endParaRPr lang="de-DE" sz="2600" kern="1200" dirty="0"/>
        </a:p>
      </dsp:txBody>
      <dsp:txXfrm>
        <a:off x="509717" y="4402558"/>
        <a:ext cx="6668576" cy="677550"/>
      </dsp:txXfrm>
    </dsp:sp>
    <dsp:sp modelId="{4C544DA2-7CFF-432A-88CF-9A9858DD584E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FD1AF-5276-4090-8C1E-8A438D4E7E54}">
      <dsp:nvSpPr>
        <dsp:cNvPr id="0" name=""/>
        <dsp:cNvSpPr/>
      </dsp:nvSpPr>
      <dsp:spPr>
        <a:xfrm>
          <a:off x="5637" y="1258410"/>
          <a:ext cx="2682916" cy="1848529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19000" b="-19000"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5692B-9FC6-4B8B-BD67-84D9AE199C0D}">
      <dsp:nvSpPr>
        <dsp:cNvPr id="0" name=""/>
        <dsp:cNvSpPr/>
      </dsp:nvSpPr>
      <dsp:spPr>
        <a:xfrm>
          <a:off x="5637" y="3106939"/>
          <a:ext cx="2682916" cy="995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Markita</a:t>
          </a:r>
          <a:r>
            <a:rPr lang="de-DE" sz="2500" kern="1200" dirty="0"/>
            <a:t> Landry, UC Berkeley</a:t>
          </a:r>
        </a:p>
      </dsp:txBody>
      <dsp:txXfrm>
        <a:off x="5637" y="3106939"/>
        <a:ext cx="2682916" cy="995361"/>
      </dsp:txXfrm>
    </dsp:sp>
    <dsp:sp modelId="{04A4AA0B-031A-4075-9A60-0BFE94CAB9AF}">
      <dsp:nvSpPr>
        <dsp:cNvPr id="0" name=""/>
        <dsp:cNvSpPr/>
      </dsp:nvSpPr>
      <dsp:spPr>
        <a:xfrm>
          <a:off x="2956958" y="1258410"/>
          <a:ext cx="2682916" cy="1848529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t="-23000" b="-23000"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3848-3E38-4615-A4E8-12119EC16D11}">
      <dsp:nvSpPr>
        <dsp:cNvPr id="0" name=""/>
        <dsp:cNvSpPr/>
      </dsp:nvSpPr>
      <dsp:spPr>
        <a:xfrm>
          <a:off x="2956958" y="3106939"/>
          <a:ext cx="2682916" cy="995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Hans </a:t>
          </a:r>
          <a:r>
            <a:rPr lang="de-DE" sz="2500" kern="1200" dirty="0" err="1"/>
            <a:t>Clevers</a:t>
          </a:r>
          <a:r>
            <a:rPr lang="de-DE" sz="2500" kern="1200" dirty="0"/>
            <a:t>, Utrecht</a:t>
          </a:r>
        </a:p>
      </dsp:txBody>
      <dsp:txXfrm>
        <a:off x="2956958" y="3106939"/>
        <a:ext cx="2682916" cy="995361"/>
      </dsp:txXfrm>
    </dsp:sp>
    <dsp:sp modelId="{1D17B2EF-965A-4772-920F-C3C76D1D15F9}">
      <dsp:nvSpPr>
        <dsp:cNvPr id="0" name=""/>
        <dsp:cNvSpPr/>
      </dsp:nvSpPr>
      <dsp:spPr>
        <a:xfrm>
          <a:off x="5908278" y="1258410"/>
          <a:ext cx="2682916" cy="1848529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t="-23000" b="-23000"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A6875-5260-4129-A16D-8DFBC7748746}">
      <dsp:nvSpPr>
        <dsp:cNvPr id="0" name=""/>
        <dsp:cNvSpPr/>
      </dsp:nvSpPr>
      <dsp:spPr>
        <a:xfrm>
          <a:off x="5908278" y="3106939"/>
          <a:ext cx="2682916" cy="995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Katherine Ferrara, Stanford</a:t>
          </a:r>
        </a:p>
      </dsp:txBody>
      <dsp:txXfrm>
        <a:off x="5908278" y="3106939"/>
        <a:ext cx="2682916" cy="995361"/>
      </dsp:txXfrm>
    </dsp:sp>
    <dsp:sp modelId="{D97F3A3F-688F-4795-B064-93512DCB2E0C}">
      <dsp:nvSpPr>
        <dsp:cNvPr id="0" name=""/>
        <dsp:cNvSpPr/>
      </dsp:nvSpPr>
      <dsp:spPr>
        <a:xfrm>
          <a:off x="8859599" y="1258410"/>
          <a:ext cx="2682916" cy="1848529"/>
        </a:xfrm>
        <a:prstGeom prst="roundRect">
          <a:avLst/>
        </a:prstGeom>
        <a:blipFill>
          <a:blip xmlns:r="http://schemas.openxmlformats.org/officeDocument/2006/relationships" r:embed="rId4"/>
          <a:srcRect/>
          <a:stretch>
            <a:fillRect t="-31000" b="-31000"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FA43E-103A-42A8-8971-86EBA7EE08C7}">
      <dsp:nvSpPr>
        <dsp:cNvPr id="0" name=""/>
        <dsp:cNvSpPr/>
      </dsp:nvSpPr>
      <dsp:spPr>
        <a:xfrm>
          <a:off x="8859599" y="3106939"/>
          <a:ext cx="2682916" cy="995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Simon Cherry (ESMI Award)</a:t>
          </a:r>
        </a:p>
      </dsp:txBody>
      <dsp:txXfrm>
        <a:off x="8859599" y="3106939"/>
        <a:ext cx="2682916" cy="995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0B8D2-B56C-42E2-9D36-CCA23D76A450}">
      <dsp:nvSpPr>
        <dsp:cNvPr id="0" name=""/>
        <dsp:cNvSpPr/>
      </dsp:nvSpPr>
      <dsp:spPr>
        <a:xfrm rot="5400000">
          <a:off x="-190648" y="192476"/>
          <a:ext cx="1270992" cy="889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30 September</a:t>
          </a:r>
        </a:p>
      </dsp:txBody>
      <dsp:txXfrm rot="-5400000">
        <a:off x="1" y="446674"/>
        <a:ext cx="889694" cy="381298"/>
      </dsp:txXfrm>
    </dsp:sp>
    <dsp:sp modelId="{ACC4A940-ADD0-44E8-9899-F264C89150F8}">
      <dsp:nvSpPr>
        <dsp:cNvPr id="0" name=""/>
        <dsp:cNvSpPr/>
      </dsp:nvSpPr>
      <dsp:spPr>
        <a:xfrm rot="5400000">
          <a:off x="4343388" y="-3451866"/>
          <a:ext cx="826144" cy="7733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200" kern="1200" dirty="0"/>
            <a:t>Opening Abstract Submission</a:t>
          </a:r>
        </a:p>
      </dsp:txBody>
      <dsp:txXfrm rot="-5400000">
        <a:off x="889694" y="42157"/>
        <a:ext cx="7693204" cy="745486"/>
      </dsp:txXfrm>
    </dsp:sp>
    <dsp:sp modelId="{A75E6F91-C026-45E6-9C98-DA2DA632EDA3}">
      <dsp:nvSpPr>
        <dsp:cNvPr id="0" name=""/>
        <dsp:cNvSpPr/>
      </dsp:nvSpPr>
      <dsp:spPr>
        <a:xfrm rot="5400000">
          <a:off x="-190648" y="1316994"/>
          <a:ext cx="1270992" cy="889694"/>
        </a:xfrm>
        <a:prstGeom prst="chevron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25400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18 November</a:t>
          </a:r>
        </a:p>
      </dsp:txBody>
      <dsp:txXfrm rot="-5400000">
        <a:off x="1" y="1571192"/>
        <a:ext cx="889694" cy="381298"/>
      </dsp:txXfrm>
    </dsp:sp>
    <dsp:sp modelId="{F0DA2F72-A434-4104-A836-CA1202C0CBAB}">
      <dsp:nvSpPr>
        <dsp:cNvPr id="0" name=""/>
        <dsp:cNvSpPr/>
      </dsp:nvSpPr>
      <dsp:spPr>
        <a:xfrm rot="5400000">
          <a:off x="4343388" y="-2327348"/>
          <a:ext cx="826144" cy="7733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200" kern="1200" dirty="0"/>
            <a:t>Deadline Abstract Submission</a:t>
          </a:r>
        </a:p>
      </dsp:txBody>
      <dsp:txXfrm rot="-5400000">
        <a:off x="889694" y="1166675"/>
        <a:ext cx="7693204" cy="745486"/>
      </dsp:txXfrm>
    </dsp:sp>
    <dsp:sp modelId="{742A902D-AE06-455D-824C-14CCEB7DC8E5}">
      <dsp:nvSpPr>
        <dsp:cNvPr id="0" name=""/>
        <dsp:cNvSpPr/>
      </dsp:nvSpPr>
      <dsp:spPr>
        <a:xfrm rot="5400000">
          <a:off x="-190648" y="2441511"/>
          <a:ext cx="1270992" cy="889694"/>
        </a:xfrm>
        <a:prstGeom prst="chevron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25400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5 </a:t>
          </a:r>
          <a:r>
            <a:rPr lang="de-DE" sz="1300" kern="1200" dirty="0" err="1"/>
            <a:t>January</a:t>
          </a:r>
          <a:r>
            <a:rPr lang="de-DE" sz="1300" kern="1200" dirty="0"/>
            <a:t> 2026</a:t>
          </a:r>
        </a:p>
      </dsp:txBody>
      <dsp:txXfrm rot="-5400000">
        <a:off x="1" y="2695709"/>
        <a:ext cx="889694" cy="381298"/>
      </dsp:txXfrm>
    </dsp:sp>
    <dsp:sp modelId="{0238BDF7-3B55-40F4-ACD9-CFD2BC041042}">
      <dsp:nvSpPr>
        <dsp:cNvPr id="0" name=""/>
        <dsp:cNvSpPr/>
      </dsp:nvSpPr>
      <dsp:spPr>
        <a:xfrm rot="5400000">
          <a:off x="4343388" y="-1202831"/>
          <a:ext cx="826144" cy="7733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200" kern="1200" dirty="0" err="1"/>
            <a:t>Notification</a:t>
          </a:r>
          <a:r>
            <a:rPr lang="de-DE" sz="4200" kern="1200" dirty="0"/>
            <a:t> </a:t>
          </a:r>
          <a:r>
            <a:rPr lang="de-DE" sz="4200" kern="1200" dirty="0" err="1"/>
            <a:t>to</a:t>
          </a:r>
          <a:r>
            <a:rPr lang="de-DE" sz="4200" kern="1200" dirty="0"/>
            <a:t> </a:t>
          </a:r>
          <a:r>
            <a:rPr lang="de-DE" sz="4200" kern="1200" dirty="0" err="1"/>
            <a:t>Presenter</a:t>
          </a:r>
          <a:endParaRPr lang="de-DE" sz="4200" kern="1200" dirty="0"/>
        </a:p>
      </dsp:txBody>
      <dsp:txXfrm rot="-5400000">
        <a:off x="889694" y="2291192"/>
        <a:ext cx="7693204" cy="745486"/>
      </dsp:txXfrm>
    </dsp:sp>
    <dsp:sp modelId="{F447707A-E676-4C9E-AB1C-C3138EBBC923}">
      <dsp:nvSpPr>
        <dsp:cNvPr id="0" name=""/>
        <dsp:cNvSpPr/>
      </dsp:nvSpPr>
      <dsp:spPr>
        <a:xfrm rot="5400000">
          <a:off x="-190648" y="3566028"/>
          <a:ext cx="1270992" cy="889694"/>
        </a:xfrm>
        <a:prstGeom prst="chevron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5400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21 </a:t>
          </a:r>
          <a:r>
            <a:rPr lang="de-DE" sz="1300" kern="1200" dirty="0" err="1"/>
            <a:t>January</a:t>
          </a:r>
          <a:r>
            <a:rPr lang="de-DE" sz="1300" kern="1200" dirty="0"/>
            <a:t> 2026</a:t>
          </a:r>
        </a:p>
      </dsp:txBody>
      <dsp:txXfrm rot="-5400000">
        <a:off x="1" y="3820226"/>
        <a:ext cx="889694" cy="381298"/>
      </dsp:txXfrm>
    </dsp:sp>
    <dsp:sp modelId="{8CDF7072-8119-4A4D-AA47-3511973C4E42}">
      <dsp:nvSpPr>
        <dsp:cNvPr id="0" name=""/>
        <dsp:cNvSpPr/>
      </dsp:nvSpPr>
      <dsp:spPr>
        <a:xfrm rot="5400000">
          <a:off x="4343388" y="-78314"/>
          <a:ext cx="826144" cy="7733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200" kern="1200" dirty="0"/>
            <a:t>Deadline </a:t>
          </a:r>
          <a:r>
            <a:rPr lang="de-DE" sz="4200" kern="1200" dirty="0" err="1"/>
            <a:t>early</a:t>
          </a:r>
          <a:r>
            <a:rPr lang="de-DE" sz="4200" kern="1200" dirty="0"/>
            <a:t> </a:t>
          </a:r>
          <a:r>
            <a:rPr lang="de-DE" sz="4200" kern="1200" dirty="0" err="1"/>
            <a:t>bird</a:t>
          </a:r>
          <a:r>
            <a:rPr lang="de-DE" sz="4200" kern="1200" dirty="0"/>
            <a:t> Registration</a:t>
          </a:r>
        </a:p>
      </dsp:txBody>
      <dsp:txXfrm rot="-5400000">
        <a:off x="889694" y="3415709"/>
        <a:ext cx="7693204" cy="745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304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978" y="0"/>
            <a:ext cx="3075631" cy="512304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CF1E4773-9246-45CD-A7C6-08073DEC7883}" type="datetimeFigureOut">
              <a:rPr lang="de-DE" smtClean="0"/>
              <a:pPr/>
              <a:t>30.09.2025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5"/>
            <a:ext cx="3075631" cy="512303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978" y="9720675"/>
            <a:ext cx="3075631" cy="512303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721D4B6B-0AED-49B8-ADC9-C8751538B58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96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30.09.2025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9" tIns="47730" rIns="95459" bIns="477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459" tIns="47730" rIns="95459" bIns="4773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4E874-FAFD-40DB-8F52-E009B128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50432FA-DCC2-0C6F-ED6D-98494F100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32CFA68-D766-E35F-6A6F-60415700A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A7B41F-FF65-E81F-FB6E-ED144ACFC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59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CEB38-DA38-4F43-AFB8-94FE45CA58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74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CEB38-DA38-4F43-AFB8-94FE45CA58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0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74197-5535-55F0-AA44-12A493E53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D210BAB-5880-E561-6980-1A3AE4ACA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15FF3E7-28CA-761C-3723-D77AE4600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031AEA-9493-3DCA-9222-98C7CFFD8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CEB38-DA38-4F43-AFB8-94FE45CA58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27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17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433D6-E6C6-61B9-7651-1679E1182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106D522-07FD-3733-ACED-0FF51E707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AD4E1AE-1094-6610-A94D-C26C61EE4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B7E911-534F-3FE4-EC99-EE49BA4B8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34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31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22C8-DF56-47E0-BBCD-047CFC59BD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5367-FE37-4635-9831-52A60D8D7B5D}" type="datetime1">
              <a:rPr lang="en-US" smtClean="0">
                <a:solidFill>
                  <a:prstClr val="black"/>
                </a:solidFill>
              </a:rPr>
              <a:t>9/30/2025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9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91EA-97F6-4E60-AD0F-F1FCBF0E099B}" type="datetime1">
              <a:rPr lang="en-US" smtClean="0">
                <a:solidFill>
                  <a:prstClr val="black"/>
                </a:solidFill>
              </a:rPr>
              <a:t>9/30/2025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18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A976-4796-4A1F-8812-912CFC178E68}" type="datetime1">
              <a:rPr lang="en-US" smtClean="0">
                <a:solidFill>
                  <a:prstClr val="black"/>
                </a:solidFill>
              </a:rPr>
              <a:t>9/30/2025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F7C2-AD93-4BC6-B565-09AC8BA30302}" type="datetime1">
              <a:rPr lang="en-US" smtClean="0">
                <a:solidFill>
                  <a:prstClr val="black"/>
                </a:solidFill>
              </a:rPr>
              <a:t>9/30/2025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6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4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5090-AAE7-47C4-9A2C-7BAAF1C064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DD97-AA62-486D-978F-274A4E63D4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31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921D-AEAE-4483-BDC0-1D529F565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4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E8A-BFE1-4A65-AF31-151CF8AFA4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78CD-1B20-401C-A555-0FB5231965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3323645" y="5094582"/>
            <a:ext cx="8258755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478648" y="3606805"/>
            <a:ext cx="10103752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85F5-3D03-4A3D-9C01-25FA6E4407CC}" type="datetime1">
              <a:rPr lang="en-US" smtClean="0">
                <a:solidFill>
                  <a:prstClr val="black"/>
                </a:solidFill>
              </a:rPr>
              <a:t>9/30/2025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9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B867-1794-4F7B-805B-60DA647CC5F7}" type="datetime1">
              <a:rPr lang="en-US" smtClean="0">
                <a:solidFill>
                  <a:prstClr val="black"/>
                </a:solidFill>
              </a:rPr>
              <a:t>9/30/2025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39DD-635E-4300-9B03-EB3ADC9480A3}" type="datetime1">
              <a:rPr lang="en-US" smtClean="0">
                <a:solidFill>
                  <a:prstClr val="black"/>
                </a:solidFill>
              </a:rPr>
              <a:t>9/30/2025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8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495" indent="-190495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2" y="1554959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F109-ED09-45DC-8166-52802836F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1" y="6356355"/>
            <a:ext cx="56398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95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590" indent="-190795" algn="l" defTabSz="914377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386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4146" algn="l" defTabSz="914377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16" indent="-176209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495" indent="-190495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2" y="1554959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8B2E-D918-485B-9A92-4EFB3A37D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1" y="6356355"/>
            <a:ext cx="56398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95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590" indent="-190795" algn="l" defTabSz="914377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386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4146" algn="l" defTabSz="914377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16" indent="-176209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06C061D2-8FA1-4158-B3FC-646F11B1113F}" type="datetime1">
              <a:rPr lang="en-US" smtClean="0">
                <a:solidFill>
                  <a:prstClr val="black"/>
                </a:solidFill>
              </a:rPr>
              <a:t>9/30/2025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4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891" indent="-342891" eaLnBrk="1" hangingPunct="1">
        <a:buChar char="•"/>
        <a:defRPr sz="2800">
          <a:latin typeface="+mn-lt"/>
        </a:defRPr>
      </a:lvl1pPr>
      <a:lvl2pPr marL="742932" indent="-285744" eaLnBrk="1" hangingPunct="1">
        <a:buChar char="–"/>
        <a:defRPr sz="2400">
          <a:latin typeface="+mn-lt"/>
        </a:defRPr>
      </a:lvl2pPr>
      <a:lvl3pPr marL="1142971" indent="-228594" eaLnBrk="1" hangingPunct="1">
        <a:buChar char="•"/>
        <a:defRPr sz="2400">
          <a:latin typeface="+mn-lt"/>
        </a:defRPr>
      </a:lvl3pPr>
      <a:lvl4pPr marL="1600160" indent="-228594" eaLnBrk="1" hangingPunct="1">
        <a:buChar char="–"/>
        <a:defRPr sz="2000">
          <a:latin typeface="+mn-lt"/>
        </a:defRPr>
      </a:lvl4pPr>
      <a:lvl5pPr marL="2057349" indent="-228594" eaLnBrk="1" hangingPunct="1">
        <a:buChar char="»"/>
        <a:defRPr sz="2000">
          <a:latin typeface="+mn-lt"/>
        </a:defRPr>
      </a:lvl5pPr>
      <a:lvl6pPr marL="2514537" indent="-228594" eaLnBrk="1" hangingPunct="1">
        <a:buChar char="•"/>
        <a:defRPr sz="2000"/>
      </a:lvl6pPr>
      <a:lvl7pPr marL="2971726" indent="-228594" eaLnBrk="1" hangingPunct="1">
        <a:buChar char="•"/>
        <a:defRPr sz="2000"/>
      </a:lvl7pPr>
      <a:lvl8pPr marL="3428914" indent="-228594" eaLnBrk="1" hangingPunct="1">
        <a:buChar char="•"/>
        <a:defRPr sz="2000"/>
      </a:lvl8pPr>
      <a:lvl9pPr marL="3886103" indent="-228594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189" eaLnBrk="1" hangingPunct="1"/>
      <a:lvl3pPr marL="914377" eaLnBrk="1" hangingPunct="1"/>
      <a:lvl4pPr marL="1371566" eaLnBrk="1" hangingPunct="1"/>
      <a:lvl5pPr marL="1828754" eaLnBrk="1" hangingPunct="1"/>
      <a:lvl6pPr marL="2285943" eaLnBrk="1" hangingPunct="1"/>
      <a:lvl7pPr marL="2743131" eaLnBrk="1" hangingPunct="1"/>
      <a:lvl8pPr marL="3200320" eaLnBrk="1" hangingPunct="1"/>
      <a:lvl9pPr marL="3657509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C6DBB-27B2-A199-E827-07E43DB1C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Baum, Haus, Himmel enthält.&#10;&#10;KI-generierte Inhalte können fehlerhaft sein.">
            <a:extLst>
              <a:ext uri="{FF2B5EF4-FFF2-40B4-BE49-F238E27FC236}">
                <a16:creationId xmlns:a16="http://schemas.microsoft.com/office/drawing/2014/main" id="{D5E7E57B-64D6-E063-C11A-43514BA97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 txBox="1">
            <a:spLocks/>
          </p:cNvSpPr>
          <p:nvPr/>
        </p:nvSpPr>
        <p:spPr bwMode="gray">
          <a:xfrm>
            <a:off x="473623" y="767888"/>
            <a:ext cx="10756826" cy="435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A66AC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to expect:</a:t>
            </a:r>
          </a:p>
        </p:txBody>
      </p:sp>
      <p:sp>
        <p:nvSpPr>
          <p:cNvPr id="9" name="_h1"/>
          <p:cNvSpPr txBox="1">
            <a:spLocks/>
          </p:cNvSpPr>
          <p:nvPr/>
        </p:nvSpPr>
        <p:spPr bwMode="gray">
          <a:xfrm>
            <a:off x="473623" y="105333"/>
            <a:ext cx="8497092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A66A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EMIM in Numbers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A40BE7A2-FAB0-6C5B-70AA-03DBAD7F7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4023"/>
              </p:ext>
            </p:extLst>
          </p:nvPr>
        </p:nvGraphicFramePr>
        <p:xfrm>
          <a:off x="260350" y="1334000"/>
          <a:ext cx="72548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86F9881B-67EF-E717-918E-2610F0724FCB}"/>
              </a:ext>
            </a:extLst>
          </p:cNvPr>
          <p:cNvSpPr/>
          <p:nvPr/>
        </p:nvSpPr>
        <p:spPr>
          <a:xfrm>
            <a:off x="8067675" y="1249187"/>
            <a:ext cx="3781425" cy="3368913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  <a:defRPr/>
            </a:pPr>
            <a:r>
              <a:rPr lang="en-US" sz="2400" dirty="0"/>
              <a:t>Attracting over 1200 international participants, the EMIM blends </a:t>
            </a:r>
            <a:r>
              <a:rPr lang="en-US" sz="2400" b="1" dirty="0"/>
              <a:t>world-class science</a:t>
            </a:r>
            <a:r>
              <a:rPr lang="en-US" sz="2400" dirty="0"/>
              <a:t> with a </a:t>
            </a:r>
            <a:r>
              <a:rPr lang="en-US" sz="2400" b="1" dirty="0"/>
              <a:t>collaborative</a:t>
            </a:r>
            <a:r>
              <a:rPr lang="en-US" sz="2400" dirty="0"/>
              <a:t>, </a:t>
            </a:r>
            <a:r>
              <a:rPr lang="en-US" sz="2400" b="1" dirty="0"/>
              <a:t>inclusive</a:t>
            </a:r>
            <a:r>
              <a:rPr lang="en-US" sz="2400" dirty="0"/>
              <a:t> atmosphere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5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 txBox="1">
            <a:spLocks/>
          </p:cNvSpPr>
          <p:nvPr/>
        </p:nvSpPr>
        <p:spPr bwMode="gray">
          <a:xfrm>
            <a:off x="473623" y="767888"/>
            <a:ext cx="10756826" cy="435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A66AC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Bringing together all imaging modalities &amp; related disciplines</a:t>
            </a:r>
          </a:p>
        </p:txBody>
      </p:sp>
      <p:sp>
        <p:nvSpPr>
          <p:cNvPr id="9" name="_h1"/>
          <p:cNvSpPr txBox="1">
            <a:spLocks/>
          </p:cNvSpPr>
          <p:nvPr/>
        </p:nvSpPr>
        <p:spPr bwMode="gray">
          <a:xfrm>
            <a:off x="473623" y="105333"/>
            <a:ext cx="8497092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4A66A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A66A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Categories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43CEC4C-2D25-7CF1-43D7-F05721617134}"/>
              </a:ext>
            </a:extLst>
          </p:cNvPr>
          <p:cNvGraphicFramePr>
            <a:graphicFrameLocks noGrp="1"/>
          </p:cNvGraphicFramePr>
          <p:nvPr/>
        </p:nvGraphicFramePr>
        <p:xfrm>
          <a:off x="320420" y="1805585"/>
          <a:ext cx="6270879" cy="3923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574">
                  <a:extLst>
                    <a:ext uri="{9D8B030D-6E8A-4147-A177-3AD203B41FA5}">
                      <a16:colId xmlns:a16="http://schemas.microsoft.com/office/drawing/2014/main" val="2392571743"/>
                    </a:ext>
                  </a:extLst>
                </a:gridCol>
                <a:gridCol w="5621305">
                  <a:extLst>
                    <a:ext uri="{9D8B030D-6E8A-4147-A177-3AD203B41FA5}">
                      <a16:colId xmlns:a16="http://schemas.microsoft.com/office/drawing/2014/main" val="3892583213"/>
                    </a:ext>
                  </a:extLst>
                </a:gridCol>
              </a:tblGrid>
              <a:tr h="43580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1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</a:rPr>
                        <a:t>Physics, Engineering &amp; Technologies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7393040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2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</a:rPr>
                        <a:t>Probe Chemistry &amp; Reporter Genes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207209"/>
                  </a:ext>
                </a:extLst>
              </a:tr>
              <a:tr h="43748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3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</a:rPr>
                        <a:t>Data Processing, Analysis &amp; Modeling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1250776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4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</a:rPr>
                        <a:t>Image-</a:t>
                      </a:r>
                      <a:r>
                        <a:rPr lang="de-DE" sz="2400" u="none" strike="noStrike" dirty="0" err="1">
                          <a:effectLst/>
                        </a:rPr>
                        <a:t>Guided</a:t>
                      </a:r>
                      <a:r>
                        <a:rPr lang="de-DE" sz="2400" u="none" strike="noStrike" dirty="0">
                          <a:effectLst/>
                        </a:rPr>
                        <a:t> Therapy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2027915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5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 err="1">
                          <a:effectLst/>
                        </a:rPr>
                        <a:t>Cardiovascular</a:t>
                      </a:r>
                      <a:r>
                        <a:rPr lang="de-DE" sz="2400" u="none" strike="noStrike" dirty="0">
                          <a:effectLst/>
                        </a:rPr>
                        <a:t> &amp; </a:t>
                      </a:r>
                      <a:r>
                        <a:rPr lang="de-DE" sz="2400" u="none" strike="noStrike" dirty="0" err="1">
                          <a:effectLst/>
                        </a:rPr>
                        <a:t>Respiratory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59700010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6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</a:rPr>
                        <a:t>CNS &amp; </a:t>
                      </a:r>
                      <a:r>
                        <a:rPr lang="de-DE" sz="2400" u="none" strike="noStrike" dirty="0" err="1">
                          <a:effectLst/>
                        </a:rPr>
                        <a:t>Peripheral</a:t>
                      </a:r>
                      <a:r>
                        <a:rPr lang="de-DE" sz="2400" u="none" strike="noStrike" dirty="0">
                          <a:effectLst/>
                        </a:rPr>
                        <a:t> </a:t>
                      </a:r>
                      <a:r>
                        <a:rPr lang="de-DE" sz="2400" u="none" strike="noStrike" dirty="0" err="1">
                          <a:effectLst/>
                        </a:rPr>
                        <a:t>Nerves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0673007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pPr marL="0" algn="ctr" eaLnBrk="1" fontAlgn="b" hangingPunct="1"/>
                      <a:r>
                        <a:rPr lang="de-DE" sz="2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 err="1">
                          <a:effectLst/>
                        </a:rPr>
                        <a:t>Oncology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9985330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pPr marL="0" algn="ctr" eaLnBrk="1" fontAlgn="b" hangingPunct="1"/>
                      <a:r>
                        <a:rPr lang="de-DE" sz="2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 err="1">
                          <a:effectLst/>
                        </a:rPr>
                        <a:t>Immunology</a:t>
                      </a:r>
                      <a:r>
                        <a:rPr lang="de-DE" sz="2400" u="none" strike="noStrike" dirty="0">
                          <a:effectLst/>
                        </a:rPr>
                        <a:t>, Inflammation &amp; </a:t>
                      </a:r>
                      <a:r>
                        <a:rPr lang="de-DE" sz="2400" u="none" strike="noStrike" dirty="0" err="1">
                          <a:effectLst/>
                        </a:rPr>
                        <a:t>Infection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022295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pPr marL="0" algn="ctr" eaLnBrk="1" fontAlgn="b" hangingPunct="1"/>
                      <a:r>
                        <a:rPr lang="de-DE" sz="2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</a:rPr>
                        <a:t>In Vitro Models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2679205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22C914F4-6EAA-7868-BBCA-84F0E0CE2DA2}"/>
              </a:ext>
            </a:extLst>
          </p:cNvPr>
          <p:cNvSpPr txBox="1"/>
          <p:nvPr/>
        </p:nvSpPr>
        <p:spPr>
          <a:xfrm>
            <a:off x="6591299" y="1664711"/>
            <a:ext cx="528027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number of submissions as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presenting author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 is limited to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one 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(no limit on co-authorship).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overall number of submissions is limited to the top scored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750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</p:txBody>
      </p:sp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AACB202-EC7E-7D44-0E39-EDEC4FE00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145">
            <a:off x="10402148" y="367283"/>
            <a:ext cx="1403553" cy="1409425"/>
          </a:xfrm>
          <a:prstGeom prst="rect">
            <a:avLst/>
          </a:prstGeom>
        </p:spPr>
      </p:pic>
      <p:sp>
        <p:nvSpPr>
          <p:cNvPr id="3" name="Scrollen: horizontal 2">
            <a:extLst>
              <a:ext uri="{FF2B5EF4-FFF2-40B4-BE49-F238E27FC236}">
                <a16:creationId xmlns:a16="http://schemas.microsoft.com/office/drawing/2014/main" id="{08B02464-D1B3-D4C8-6308-1E7B53479510}"/>
              </a:ext>
            </a:extLst>
          </p:cNvPr>
          <p:cNvSpPr/>
          <p:nvPr/>
        </p:nvSpPr>
        <p:spPr>
          <a:xfrm>
            <a:off x="7340726" y="3246634"/>
            <a:ext cx="4232149" cy="343405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Submission Deadline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18 November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orbel"/>
              </a:rPr>
              <a:t>30 Oral Sessions and two Poster Sessions are reserved for your </a:t>
            </a:r>
            <a:r>
              <a:rPr lang="en-US" sz="2400" b="1" dirty="0">
                <a:solidFill>
                  <a:prstClr val="black"/>
                </a:solidFill>
                <a:latin typeface="Corbel"/>
              </a:rPr>
              <a:t>original</a:t>
            </a:r>
            <a:r>
              <a:rPr lang="en-US" sz="2400" dirty="0">
                <a:solidFill>
                  <a:prstClr val="black"/>
                </a:solidFill>
                <a:latin typeface="Corbel"/>
              </a:rPr>
              <a:t>, </a:t>
            </a:r>
            <a:r>
              <a:rPr lang="en-US" sz="2400" b="1" dirty="0">
                <a:solidFill>
                  <a:prstClr val="black"/>
                </a:solidFill>
                <a:latin typeface="Corbel"/>
              </a:rPr>
              <a:t>unpublished</a:t>
            </a:r>
            <a:r>
              <a:rPr lang="en-US" sz="2400" dirty="0">
                <a:solidFill>
                  <a:prstClr val="black"/>
                </a:solidFill>
                <a:latin typeface="Corbel"/>
              </a:rPr>
              <a:t> work!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F05D4-1E80-CE65-1A70-C1350A764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>
            <a:extLst>
              <a:ext uri="{FF2B5EF4-FFF2-40B4-BE49-F238E27FC236}">
                <a16:creationId xmlns:a16="http://schemas.microsoft.com/office/drawing/2014/main" id="{920CE5FD-1FD9-4E21-B05E-0A4CA5961042}"/>
              </a:ext>
            </a:extLst>
          </p:cNvPr>
          <p:cNvSpPr txBox="1">
            <a:spLocks/>
          </p:cNvSpPr>
          <p:nvPr/>
        </p:nvSpPr>
        <p:spPr bwMode="gray">
          <a:xfrm>
            <a:off x="498885" y="284443"/>
            <a:ext cx="10979108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EMIM 2026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BA56809-A438-2D95-8830-BA782B48F88D}"/>
              </a:ext>
            </a:extLst>
          </p:cNvPr>
          <p:cNvSpPr txBox="1">
            <a:spLocks/>
          </p:cNvSpPr>
          <p:nvPr/>
        </p:nvSpPr>
        <p:spPr bwMode="gray">
          <a:xfrm>
            <a:off x="473623" y="918718"/>
            <a:ext cx="10756826" cy="435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Plenary</a:t>
            </a:r>
            <a:r>
              <a:rPr lang="de-DE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Speakers</a:t>
            </a:r>
            <a:endParaRPr lang="en-US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F7032BD-8877-C6C4-6F5E-C754DF968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572598"/>
              </p:ext>
            </p:extLst>
          </p:nvPr>
        </p:nvGraphicFramePr>
        <p:xfrm>
          <a:off x="321923" y="729465"/>
          <a:ext cx="11548153" cy="536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ewitterblitz 7">
            <a:extLst>
              <a:ext uri="{FF2B5EF4-FFF2-40B4-BE49-F238E27FC236}">
                <a16:creationId xmlns:a16="http://schemas.microsoft.com/office/drawing/2014/main" id="{9111DA2E-F651-1D16-D037-2D59D4BD9146}"/>
              </a:ext>
            </a:extLst>
          </p:cNvPr>
          <p:cNvSpPr/>
          <p:nvPr/>
        </p:nvSpPr>
        <p:spPr>
          <a:xfrm rot="11761215">
            <a:off x="2103182" y="3929630"/>
            <a:ext cx="2461676" cy="2729008"/>
          </a:xfrm>
          <a:prstGeom prst="lightningBol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827452-980D-76B2-8574-3D733C825079}"/>
              </a:ext>
            </a:extLst>
          </p:cNvPr>
          <p:cNvSpPr txBox="1"/>
          <p:nvPr/>
        </p:nvSpPr>
        <p:spPr>
          <a:xfrm rot="20916822">
            <a:off x="2035296" y="5284644"/>
            <a:ext cx="292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TRAILBLAZER LECTURE!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4E41EA-C8FF-5231-8E59-A55B3240DEDD}"/>
              </a:ext>
            </a:extLst>
          </p:cNvPr>
          <p:cNvSpPr txBox="1"/>
          <p:nvPr/>
        </p:nvSpPr>
        <p:spPr>
          <a:xfrm>
            <a:off x="4140487" y="5469310"/>
            <a:ext cx="586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b="1" dirty="0"/>
              <a:t>Trailblazer Lecture </a:t>
            </a:r>
            <a:r>
              <a:rPr lang="en-US" dirty="0"/>
              <a:t>celebrates a scientist whose work has advanced beyond early-career recognition. It shines a light on a rising leader whose trajectory points unmistakably toward lasting impact and excellence at the highest level.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3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9411F1D0-6A41-96F1-72E9-662475BB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359465"/>
            <a:ext cx="11522468" cy="883708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rgbClr val="0E5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EMIM 2026 | Basic Timeline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F26DAFD-BB47-F1B9-8CEC-00A87AF13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128745"/>
              </p:ext>
            </p:extLst>
          </p:nvPr>
        </p:nvGraphicFramePr>
        <p:xfrm>
          <a:off x="363937" y="1654916"/>
          <a:ext cx="8623228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Gewitterblitz 1">
            <a:extLst>
              <a:ext uri="{FF2B5EF4-FFF2-40B4-BE49-F238E27FC236}">
                <a16:creationId xmlns:a16="http://schemas.microsoft.com/office/drawing/2014/main" id="{D894A2A0-9A00-98F7-D25A-73E2D1B5C37A}"/>
              </a:ext>
            </a:extLst>
          </p:cNvPr>
          <p:cNvSpPr/>
          <p:nvPr/>
        </p:nvSpPr>
        <p:spPr>
          <a:xfrm rot="3951684">
            <a:off x="9325914" y="649765"/>
            <a:ext cx="2461676" cy="2336820"/>
          </a:xfrm>
          <a:prstGeom prst="lightningBol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C07583C-D595-B43E-A915-B5E9DB265233}"/>
              </a:ext>
            </a:extLst>
          </p:cNvPr>
          <p:cNvSpPr txBox="1"/>
          <p:nvPr/>
        </p:nvSpPr>
        <p:spPr>
          <a:xfrm>
            <a:off x="9100176" y="3561521"/>
            <a:ext cx="27716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PRO TIP</a:t>
            </a:r>
          </a:p>
          <a:p>
            <a:pPr algn="ctr"/>
            <a:r>
              <a:rPr lang="en-US" sz="2000" dirty="0"/>
              <a:t>Arrange your travel early/now! </a:t>
            </a:r>
            <a:r>
              <a:rPr lang="de-DE" sz="2000" dirty="0" err="1"/>
              <a:t>Flights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not </a:t>
            </a:r>
            <a:r>
              <a:rPr lang="de-DE" sz="2000" dirty="0" err="1"/>
              <a:t>that</a:t>
            </a:r>
            <a:r>
              <a:rPr lang="de-DE" sz="2000" dirty="0"/>
              <a:t> frequent and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get</a:t>
            </a:r>
            <a:r>
              <a:rPr lang="de-DE" sz="2000" dirty="0"/>
              <a:t> expensive.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141D72-982C-3843-5292-E0AD081D57C9}"/>
              </a:ext>
            </a:extLst>
          </p:cNvPr>
          <p:cNvSpPr txBox="1"/>
          <p:nvPr/>
        </p:nvSpPr>
        <p:spPr>
          <a:xfrm>
            <a:off x="393842" y="6212086"/>
            <a:ext cx="862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Submission, </a:t>
            </a:r>
            <a:r>
              <a:rPr lang="de-DE" sz="2000" b="1" dirty="0" err="1"/>
              <a:t>registration</a:t>
            </a:r>
            <a:r>
              <a:rPr lang="de-DE" sz="2000" b="1" dirty="0"/>
              <a:t>, </a:t>
            </a:r>
            <a:r>
              <a:rPr lang="de-DE" sz="2000" b="1" dirty="0" err="1"/>
              <a:t>further</a:t>
            </a:r>
            <a:r>
              <a:rPr lang="de-DE" sz="2000" b="1" dirty="0"/>
              <a:t> </a:t>
            </a:r>
            <a:r>
              <a:rPr lang="de-DE" sz="2000" b="1" dirty="0" err="1"/>
              <a:t>information</a:t>
            </a:r>
            <a:r>
              <a:rPr lang="de-DE" sz="2000" b="1" dirty="0"/>
              <a:t> @ www.emim.eu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466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BB666-C3F1-BAD9-76E9-019B3AB35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E21918B-3D85-3818-6AFD-5B84044CC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See </a:t>
            </a:r>
            <a:r>
              <a:rPr lang="de-DE" dirty="0" err="1"/>
              <a:t>you</a:t>
            </a:r>
            <a:r>
              <a:rPr lang="de-DE" dirty="0"/>
              <a:t> in spring 2026 in Ljubljana!</a:t>
            </a:r>
          </a:p>
        </p:txBody>
      </p:sp>
    </p:spTree>
    <p:extLst>
      <p:ext uri="{BB962C8B-B14F-4D97-AF65-F5344CB8AC3E}">
        <p14:creationId xmlns:p14="http://schemas.microsoft.com/office/powerpoint/2010/main" val="280461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5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291</Words>
  <Application>Microsoft Office PowerPoint</Application>
  <PresentationFormat>Breitbild</PresentationFormat>
  <Paragraphs>60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Arial</vt:lpstr>
      <vt:lpstr>Calibri</vt:lpstr>
      <vt:lpstr>Corbel</vt:lpstr>
      <vt:lpstr>Segoe UI</vt:lpstr>
      <vt:lpstr>Symbol</vt:lpstr>
      <vt:lpstr>Wingdings</vt:lpstr>
      <vt:lpstr>1_Larissa-Design</vt:lpstr>
      <vt:lpstr>5_Larissa-Design</vt:lpstr>
      <vt:lpstr>Custom Theme</vt:lpstr>
      <vt:lpstr>PowerPoint-Präsentation</vt:lpstr>
      <vt:lpstr>PowerPoint-Präsentation</vt:lpstr>
      <vt:lpstr>PowerPoint-Präsentation</vt:lpstr>
      <vt:lpstr>PowerPoint-Präsentation</vt:lpstr>
      <vt:lpstr>EMIM 2026 | Basic Timeline</vt:lpstr>
      <vt:lpstr>See you in spring 2026 in Ljubljana!</vt:lpstr>
    </vt:vector>
  </TitlesOfParts>
  <Company>Inscale GmbH</Company>
  <LinksUpToDate>false</LinksUpToDate>
  <SharedDoc>false</SharedDoc>
  <HyperlinkBase>www.presentationload.de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D2545 Innovationsmanagement Tools</dc:title>
  <dc:creator>PresentationLoad</dc:creator>
  <dc:description>Professionelle PowerPoint Vorlagen zum Download</dc:description>
  <cp:lastModifiedBy>Doris Kracht</cp:lastModifiedBy>
  <cp:revision>2918</cp:revision>
  <cp:lastPrinted>2021-02-18T11:11:57Z</cp:lastPrinted>
  <dcterms:created xsi:type="dcterms:W3CDTF">2010-05-21T10:35:54Z</dcterms:created>
  <dcterms:modified xsi:type="dcterms:W3CDTF">2025-09-30T08:18:46Z</dcterms:modified>
</cp:coreProperties>
</file>