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  <p:sldMasterId id="2147483734" r:id="rId2"/>
  </p:sldMasterIdLst>
  <p:notesMasterIdLst>
    <p:notesMasterId r:id="rId4"/>
  </p:notesMasterIdLst>
  <p:handoutMasterIdLst>
    <p:handoutMasterId r:id="rId5"/>
  </p:handoutMasterIdLst>
  <p:sldIdLst>
    <p:sldId id="1477" r:id="rId3"/>
  </p:sldIdLst>
  <p:sldSz cx="12192000" cy="6858000"/>
  <p:notesSz cx="7099300" cy="10234613"/>
  <p:custDataLst>
    <p:tags r:id="rId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1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" initials="DK" lastIdx="3" clrIdx="0">
    <p:extLst>
      <p:ext uri="{19B8F6BF-5375-455C-9EA6-DF929625EA0E}">
        <p15:presenceInfo xmlns:p15="http://schemas.microsoft.com/office/powerpoint/2012/main" userId="D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389"/>
    <a:srgbClr val="95B3D7"/>
    <a:srgbClr val="FFFF99"/>
    <a:srgbClr val="254061"/>
    <a:srgbClr val="66CCFF"/>
    <a:srgbClr val="35AA70"/>
    <a:srgbClr val="FABF8F"/>
    <a:srgbClr val="C0C0C0"/>
    <a:srgbClr val="003794"/>
    <a:srgbClr val="45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165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620" y="52"/>
      </p:cViewPr>
      <p:guideLst>
        <p:guide orient="horz" pos="459"/>
        <p:guide orient="horz" pos="4088"/>
        <p:guide orient="horz" pos="731"/>
        <p:guide orient="horz" pos="1185"/>
        <p:guide pos="301"/>
        <p:guide pos="1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78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CF1E4773-9246-45CD-A7C6-08073DEC7883}" type="datetimeFigureOut">
              <a:rPr lang="de-DE" smtClean="0"/>
              <a:pPr/>
              <a:t>15.09.2024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78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721D4B6B-0AED-49B8-ADC9-C8751538B5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6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9" tIns="47730" rIns="95459" bIns="477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9" tIns="47730" rIns="95459" bIns="477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32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22C8-DF56-47E0-BBCD-047CFC59B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5090-AAE7-47C4-9A2C-7BAAF1C064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DD97-AA62-486D-978F-274A4E63D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921D-AEAE-4483-BDC0-1D529F565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E8A-BFE1-4A65-AF31-151CF8AFA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78CD-1B20-401C-A555-0FB523196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F109-ED09-45DC-8166-52802836F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8B2E-D918-485B-9A92-4EFB3A37D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Screenshot, Wolke enthält.&#10;&#10;Automatisch generierte Beschreibung">
            <a:extLst>
              <a:ext uri="{FF2B5EF4-FFF2-40B4-BE49-F238E27FC236}">
                <a16:creationId xmlns:a16="http://schemas.microsoft.com/office/drawing/2014/main" id="{68826791-755F-78E9-639D-CE23A6ED4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5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</Words>
  <Application>Microsoft Office PowerPoint</Application>
  <PresentationFormat>Breitbild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Wingdings</vt:lpstr>
      <vt:lpstr>1_Larissa-Design</vt:lpstr>
      <vt:lpstr>5_Larissa-Design</vt:lpstr>
      <vt:lpstr>PowerPoint-Präsentation</vt:lpstr>
    </vt:vector>
  </TitlesOfParts>
  <Company>Inscale GmbH</Company>
  <LinksUpToDate>false</LinksUpToDate>
  <SharedDoc>false</SharedDoc>
  <HyperlinkBase>www.presentationload.de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D2545 Innovationsmanagement Tools</dc:title>
  <dc:creator>PresentationLoad</dc:creator>
  <dc:description>Professionelle PowerPoint Vorlagen zum Download</dc:description>
  <cp:lastModifiedBy>Doris Kracht</cp:lastModifiedBy>
  <cp:revision>2908</cp:revision>
  <cp:lastPrinted>2021-02-18T11:11:57Z</cp:lastPrinted>
  <dcterms:created xsi:type="dcterms:W3CDTF">2010-05-21T10:35:54Z</dcterms:created>
  <dcterms:modified xsi:type="dcterms:W3CDTF">2024-09-15T13:06:23Z</dcterms:modified>
</cp:coreProperties>
</file>