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9" r:id="rId1"/>
    <p:sldMasterId id="2147483734" r:id="rId2"/>
    <p:sldMasterId id="2147483744" r:id="rId3"/>
  </p:sldMasterIdLst>
  <p:notesMasterIdLst>
    <p:notesMasterId r:id="rId11"/>
  </p:notesMasterIdLst>
  <p:handoutMasterIdLst>
    <p:handoutMasterId r:id="rId12"/>
  </p:handoutMasterIdLst>
  <p:sldIdLst>
    <p:sldId id="1420" r:id="rId4"/>
    <p:sldId id="1477" r:id="rId5"/>
    <p:sldId id="1339" r:id="rId6"/>
    <p:sldId id="1479" r:id="rId7"/>
    <p:sldId id="1418" r:id="rId8"/>
    <p:sldId id="1338" r:id="rId9"/>
    <p:sldId id="1417" r:id="rId10"/>
  </p:sldIdLst>
  <p:sldSz cx="12192000" cy="6858000"/>
  <p:notesSz cx="7099300" cy="10234613"/>
  <p:custDataLst>
    <p:tags r:id="rId1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orient="horz" pos="4088" userDrawn="1">
          <p15:clr>
            <a:srgbClr val="A4A3A4"/>
          </p15:clr>
        </p15:guide>
        <p15:guide id="3" orient="horz" pos="731" userDrawn="1">
          <p15:clr>
            <a:srgbClr val="A4A3A4"/>
          </p15:clr>
        </p15:guide>
        <p15:guide id="4" orient="horz" pos="1185" userDrawn="1">
          <p15:clr>
            <a:srgbClr val="A4A3A4"/>
          </p15:clr>
        </p15:guide>
        <p15:guide id="5" pos="301" userDrawn="1">
          <p15:clr>
            <a:srgbClr val="A4A3A4"/>
          </p15:clr>
        </p15:guide>
        <p15:guide id="6" pos="12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is" initials="DK" lastIdx="3" clrIdx="0">
    <p:extLst>
      <p:ext uri="{19B8F6BF-5375-455C-9EA6-DF929625EA0E}">
        <p15:presenceInfo xmlns:p15="http://schemas.microsoft.com/office/powerpoint/2012/main" userId="Dor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389"/>
    <a:srgbClr val="95B3D7"/>
    <a:srgbClr val="FFFF99"/>
    <a:srgbClr val="254061"/>
    <a:srgbClr val="66CCFF"/>
    <a:srgbClr val="35AA70"/>
    <a:srgbClr val="FABF8F"/>
    <a:srgbClr val="C0C0C0"/>
    <a:srgbClr val="003794"/>
    <a:srgbClr val="455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6" autoAdjust="0"/>
    <p:restoredTop sz="91657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2628" y="114"/>
      </p:cViewPr>
      <p:guideLst>
        <p:guide orient="horz" pos="459"/>
        <p:guide orient="horz" pos="4088"/>
        <p:guide orient="horz" pos="731"/>
        <p:guide orient="horz" pos="1185"/>
        <p:guide pos="301"/>
        <p:guide pos="12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2976" y="-9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14DCBC-BC49-4DD3-BFEF-7A13246F12F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1F3CC9EC-7CD5-4318-BF34-7EBD9E7A62B0}">
      <dgm:prSet phldrT="[Text]"/>
      <dgm:spPr/>
      <dgm:t>
        <a:bodyPr/>
        <a:lstStyle/>
        <a:p>
          <a:r>
            <a:rPr lang="de-DE" dirty="0"/>
            <a:t>9 </a:t>
          </a:r>
          <a:r>
            <a:rPr lang="de-DE" dirty="0" err="1"/>
            <a:t>Plenary</a:t>
          </a:r>
          <a:r>
            <a:rPr lang="de-DE" dirty="0"/>
            <a:t> Talks</a:t>
          </a:r>
        </a:p>
      </dgm:t>
    </dgm:pt>
    <dgm:pt modelId="{D6228D6E-215D-4E42-8A92-A8F1BB8E4ABB}" type="parTrans" cxnId="{99F83D43-799E-41F3-A91D-F468947A7F5A}">
      <dgm:prSet/>
      <dgm:spPr/>
      <dgm:t>
        <a:bodyPr/>
        <a:lstStyle/>
        <a:p>
          <a:endParaRPr lang="de-DE"/>
        </a:p>
      </dgm:t>
    </dgm:pt>
    <dgm:pt modelId="{5EE43464-5060-4943-9612-9B4E33272898}" type="sibTrans" cxnId="{99F83D43-799E-41F3-A91D-F468947A7F5A}">
      <dgm:prSet/>
      <dgm:spPr/>
      <dgm:t>
        <a:bodyPr/>
        <a:lstStyle/>
        <a:p>
          <a:endParaRPr lang="de-DE"/>
        </a:p>
      </dgm:t>
    </dgm:pt>
    <dgm:pt modelId="{38AE2B74-6EEB-4000-833A-AD4D144776A2}">
      <dgm:prSet/>
      <dgm:spPr/>
      <dgm:t>
        <a:bodyPr/>
        <a:lstStyle/>
        <a:p>
          <a:r>
            <a:rPr lang="de-DE" baseline="0" dirty="0"/>
            <a:t>4 Educational Sessions</a:t>
          </a:r>
          <a:endParaRPr lang="de-DE" dirty="0"/>
        </a:p>
      </dgm:t>
    </dgm:pt>
    <dgm:pt modelId="{E53C44CF-F9B0-407B-9B8A-D29C9E807EC3}" type="parTrans" cxnId="{E5560CFB-30BA-4FBC-AA47-C5E4E30EB40E}">
      <dgm:prSet/>
      <dgm:spPr/>
      <dgm:t>
        <a:bodyPr/>
        <a:lstStyle/>
        <a:p>
          <a:endParaRPr lang="de-DE"/>
        </a:p>
      </dgm:t>
    </dgm:pt>
    <dgm:pt modelId="{33F89FA7-8F28-4583-B0D9-D2C34C91B970}" type="sibTrans" cxnId="{E5560CFB-30BA-4FBC-AA47-C5E4E30EB40E}">
      <dgm:prSet/>
      <dgm:spPr/>
      <dgm:t>
        <a:bodyPr/>
        <a:lstStyle/>
        <a:p>
          <a:endParaRPr lang="de-DE"/>
        </a:p>
      </dgm:t>
    </dgm:pt>
    <dgm:pt modelId="{7AB007BC-C47C-4921-AA63-4C6B4E3BD8FC}">
      <dgm:prSet/>
      <dgm:spPr/>
      <dgm:t>
        <a:bodyPr/>
        <a:lstStyle/>
        <a:p>
          <a:r>
            <a:rPr lang="de-DE" dirty="0"/>
            <a:t>30 Parallel Sessions</a:t>
          </a:r>
        </a:p>
      </dgm:t>
    </dgm:pt>
    <dgm:pt modelId="{96767D31-2FB3-41B1-9274-EC22E0838FAD}" type="parTrans" cxnId="{50B053F0-6A9C-440C-B7D8-F54C48171D94}">
      <dgm:prSet/>
      <dgm:spPr/>
      <dgm:t>
        <a:bodyPr/>
        <a:lstStyle/>
        <a:p>
          <a:endParaRPr lang="de-DE"/>
        </a:p>
      </dgm:t>
    </dgm:pt>
    <dgm:pt modelId="{F85C392C-7233-4C6F-966C-BFC7102061E9}" type="sibTrans" cxnId="{50B053F0-6A9C-440C-B7D8-F54C48171D94}">
      <dgm:prSet/>
      <dgm:spPr/>
      <dgm:t>
        <a:bodyPr/>
        <a:lstStyle/>
        <a:p>
          <a:endParaRPr lang="de-DE"/>
        </a:p>
      </dgm:t>
    </dgm:pt>
    <dgm:pt modelId="{7B74AE6D-C63F-4F6D-A651-B6CFC83F40DA}">
      <dgm:prSet/>
      <dgm:spPr/>
      <dgm:t>
        <a:bodyPr/>
        <a:lstStyle/>
        <a:p>
          <a:r>
            <a:rPr lang="de-DE" dirty="0"/>
            <a:t>5 Focus Sessions</a:t>
          </a:r>
        </a:p>
      </dgm:t>
    </dgm:pt>
    <dgm:pt modelId="{0420822A-1FF0-40F5-8639-0247B6675100}" type="parTrans" cxnId="{25DCA8C8-5451-44D8-8A99-071EE5CC753E}">
      <dgm:prSet/>
      <dgm:spPr/>
      <dgm:t>
        <a:bodyPr/>
        <a:lstStyle/>
        <a:p>
          <a:endParaRPr lang="de-DE"/>
        </a:p>
      </dgm:t>
    </dgm:pt>
    <dgm:pt modelId="{AAF9B790-A55B-45BF-9315-9B4155A55475}" type="sibTrans" cxnId="{25DCA8C8-5451-44D8-8A99-071EE5CC753E}">
      <dgm:prSet/>
      <dgm:spPr/>
      <dgm:t>
        <a:bodyPr/>
        <a:lstStyle/>
        <a:p>
          <a:endParaRPr lang="de-DE"/>
        </a:p>
      </dgm:t>
    </dgm:pt>
    <dgm:pt modelId="{47973AA2-61BB-4ADA-A910-1916CEF9E0A1}">
      <dgm:prSet/>
      <dgm:spPr/>
      <dgm:t>
        <a:bodyPr/>
        <a:lstStyle/>
        <a:p>
          <a:r>
            <a:rPr lang="de-DE" dirty="0"/>
            <a:t>8 Project Sessions</a:t>
          </a:r>
        </a:p>
      </dgm:t>
    </dgm:pt>
    <dgm:pt modelId="{511092C6-B1AB-4180-B123-9FBF18335ADE}" type="parTrans" cxnId="{8B3BB1A3-C0F3-4B59-9168-EDFE8B35880E}">
      <dgm:prSet/>
      <dgm:spPr/>
      <dgm:t>
        <a:bodyPr/>
        <a:lstStyle/>
        <a:p>
          <a:endParaRPr lang="de-DE"/>
        </a:p>
      </dgm:t>
    </dgm:pt>
    <dgm:pt modelId="{B634F484-DC49-40F4-BA93-41248898FF00}" type="sibTrans" cxnId="{8B3BB1A3-C0F3-4B59-9168-EDFE8B35880E}">
      <dgm:prSet/>
      <dgm:spPr/>
      <dgm:t>
        <a:bodyPr/>
        <a:lstStyle/>
        <a:p>
          <a:endParaRPr lang="de-DE"/>
        </a:p>
      </dgm:t>
    </dgm:pt>
    <dgm:pt modelId="{BD4765AC-842F-45C3-91FC-DD6830BC998D}">
      <dgm:prSet/>
      <dgm:spPr/>
      <dgm:t>
        <a:bodyPr/>
        <a:lstStyle/>
        <a:p>
          <a:r>
            <a:rPr lang="de-DE" dirty="0"/>
            <a:t>10 Study Group Meetings</a:t>
          </a:r>
        </a:p>
      </dgm:t>
    </dgm:pt>
    <dgm:pt modelId="{1B8B1B64-1DDC-4CA7-BA23-948053FDE0CD}" type="parTrans" cxnId="{6C4D41A3-267D-4946-8065-28371E63A467}">
      <dgm:prSet/>
      <dgm:spPr/>
      <dgm:t>
        <a:bodyPr/>
        <a:lstStyle/>
        <a:p>
          <a:endParaRPr lang="de-DE"/>
        </a:p>
      </dgm:t>
    </dgm:pt>
    <dgm:pt modelId="{D2E59A94-456B-483D-8BE2-1D16EC3646FC}" type="sibTrans" cxnId="{6C4D41A3-267D-4946-8065-28371E63A467}">
      <dgm:prSet/>
      <dgm:spPr/>
      <dgm:t>
        <a:bodyPr/>
        <a:lstStyle/>
        <a:p>
          <a:endParaRPr lang="de-DE"/>
        </a:p>
      </dgm:t>
    </dgm:pt>
    <dgm:pt modelId="{434249DF-3098-4B93-AE79-1628F607C92C}">
      <dgm:prSet/>
      <dgm:spPr/>
      <dgm:t>
        <a:bodyPr/>
        <a:lstStyle/>
        <a:p>
          <a:r>
            <a:rPr lang="de-DE" dirty="0"/>
            <a:t>1 Certified 3R Symposium</a:t>
          </a:r>
        </a:p>
      </dgm:t>
    </dgm:pt>
    <dgm:pt modelId="{1ED549C1-ECAC-4E0A-9964-9772C741554E}" type="parTrans" cxnId="{7772A80F-B564-4530-BCF2-27B580137A40}">
      <dgm:prSet/>
      <dgm:spPr/>
      <dgm:t>
        <a:bodyPr/>
        <a:lstStyle/>
        <a:p>
          <a:endParaRPr lang="de-DE"/>
        </a:p>
      </dgm:t>
    </dgm:pt>
    <dgm:pt modelId="{D3BD8B0C-A099-4754-BEF7-122D0C78CAAE}" type="sibTrans" cxnId="{7772A80F-B564-4530-BCF2-27B580137A40}">
      <dgm:prSet/>
      <dgm:spPr/>
      <dgm:t>
        <a:bodyPr/>
        <a:lstStyle/>
        <a:p>
          <a:endParaRPr lang="de-DE"/>
        </a:p>
      </dgm:t>
    </dgm:pt>
    <dgm:pt modelId="{176C9795-81B4-4810-AFB0-6F71BCCCDFAA}" type="pres">
      <dgm:prSet presAssocID="{FD14DCBC-BC49-4DD3-BFEF-7A13246F12F9}" presName="Name0" presStyleCnt="0">
        <dgm:presLayoutVars>
          <dgm:chMax val="7"/>
          <dgm:chPref val="7"/>
          <dgm:dir/>
        </dgm:presLayoutVars>
      </dgm:prSet>
      <dgm:spPr/>
    </dgm:pt>
    <dgm:pt modelId="{5B591B87-4C2F-49D2-901F-672351DC1ED2}" type="pres">
      <dgm:prSet presAssocID="{FD14DCBC-BC49-4DD3-BFEF-7A13246F12F9}" presName="Name1" presStyleCnt="0"/>
      <dgm:spPr/>
    </dgm:pt>
    <dgm:pt modelId="{97B70907-BB2A-4F33-92D6-0C1025487730}" type="pres">
      <dgm:prSet presAssocID="{FD14DCBC-BC49-4DD3-BFEF-7A13246F12F9}" presName="cycle" presStyleCnt="0"/>
      <dgm:spPr/>
    </dgm:pt>
    <dgm:pt modelId="{3F72790D-5D8E-49F1-AFEF-B3442192B5DA}" type="pres">
      <dgm:prSet presAssocID="{FD14DCBC-BC49-4DD3-BFEF-7A13246F12F9}" presName="srcNode" presStyleLbl="node1" presStyleIdx="0" presStyleCnt="7"/>
      <dgm:spPr/>
    </dgm:pt>
    <dgm:pt modelId="{39648DBF-98DA-4127-BCAB-7FE6BDAD489A}" type="pres">
      <dgm:prSet presAssocID="{FD14DCBC-BC49-4DD3-BFEF-7A13246F12F9}" presName="conn" presStyleLbl="parChTrans1D2" presStyleIdx="0" presStyleCnt="1"/>
      <dgm:spPr/>
    </dgm:pt>
    <dgm:pt modelId="{11E2FEAA-A7AF-4443-8C3E-8A26B17D7D9D}" type="pres">
      <dgm:prSet presAssocID="{FD14DCBC-BC49-4DD3-BFEF-7A13246F12F9}" presName="extraNode" presStyleLbl="node1" presStyleIdx="0" presStyleCnt="7"/>
      <dgm:spPr/>
    </dgm:pt>
    <dgm:pt modelId="{DDE47703-4347-4553-AC0F-DD0A80090DE7}" type="pres">
      <dgm:prSet presAssocID="{FD14DCBC-BC49-4DD3-BFEF-7A13246F12F9}" presName="dstNode" presStyleLbl="node1" presStyleIdx="0" presStyleCnt="7"/>
      <dgm:spPr/>
    </dgm:pt>
    <dgm:pt modelId="{975EF397-EE49-45CD-B91E-9F5177206226}" type="pres">
      <dgm:prSet presAssocID="{434249DF-3098-4B93-AE79-1628F607C92C}" presName="text_1" presStyleLbl="node1" presStyleIdx="0" presStyleCnt="7">
        <dgm:presLayoutVars>
          <dgm:bulletEnabled val="1"/>
        </dgm:presLayoutVars>
      </dgm:prSet>
      <dgm:spPr/>
    </dgm:pt>
    <dgm:pt modelId="{1051EC7B-5795-470D-8B7D-009E74583A33}" type="pres">
      <dgm:prSet presAssocID="{434249DF-3098-4B93-AE79-1628F607C92C}" presName="accent_1" presStyleCnt="0"/>
      <dgm:spPr/>
    </dgm:pt>
    <dgm:pt modelId="{B98A655D-1145-4799-97FE-716A92D4FA7B}" type="pres">
      <dgm:prSet presAssocID="{434249DF-3098-4B93-AE79-1628F607C92C}" presName="accentRepeatNode" presStyleLbl="solidFgAcc1" presStyleIdx="0" presStyleCnt="7"/>
      <dgm:spPr/>
    </dgm:pt>
    <dgm:pt modelId="{DFF9C170-E9E4-4552-8332-82BEA9AF5612}" type="pres">
      <dgm:prSet presAssocID="{38AE2B74-6EEB-4000-833A-AD4D144776A2}" presName="text_2" presStyleLbl="node1" presStyleIdx="1" presStyleCnt="7">
        <dgm:presLayoutVars>
          <dgm:bulletEnabled val="1"/>
        </dgm:presLayoutVars>
      </dgm:prSet>
      <dgm:spPr/>
    </dgm:pt>
    <dgm:pt modelId="{B3DD9962-ADA1-42BE-AB70-D1404DFC852F}" type="pres">
      <dgm:prSet presAssocID="{38AE2B74-6EEB-4000-833A-AD4D144776A2}" presName="accent_2" presStyleCnt="0"/>
      <dgm:spPr/>
    </dgm:pt>
    <dgm:pt modelId="{E54AE1BE-F93D-4395-93D3-816A7E59224C}" type="pres">
      <dgm:prSet presAssocID="{38AE2B74-6EEB-4000-833A-AD4D144776A2}" presName="accentRepeatNode" presStyleLbl="solidFgAcc1" presStyleIdx="1" presStyleCnt="7"/>
      <dgm:spPr/>
    </dgm:pt>
    <dgm:pt modelId="{D3827BC7-5982-468A-87FC-08A18F4D7516}" type="pres">
      <dgm:prSet presAssocID="{7AB007BC-C47C-4921-AA63-4C6B4E3BD8FC}" presName="text_3" presStyleLbl="node1" presStyleIdx="2" presStyleCnt="7">
        <dgm:presLayoutVars>
          <dgm:bulletEnabled val="1"/>
        </dgm:presLayoutVars>
      </dgm:prSet>
      <dgm:spPr/>
    </dgm:pt>
    <dgm:pt modelId="{55155CAB-0F01-411B-BD60-2331493FF70C}" type="pres">
      <dgm:prSet presAssocID="{7AB007BC-C47C-4921-AA63-4C6B4E3BD8FC}" presName="accent_3" presStyleCnt="0"/>
      <dgm:spPr/>
    </dgm:pt>
    <dgm:pt modelId="{905395FF-DDCF-4CFA-8CC5-A05C113D5846}" type="pres">
      <dgm:prSet presAssocID="{7AB007BC-C47C-4921-AA63-4C6B4E3BD8FC}" presName="accentRepeatNode" presStyleLbl="solidFgAcc1" presStyleIdx="2" presStyleCnt="7"/>
      <dgm:spPr/>
    </dgm:pt>
    <dgm:pt modelId="{8819D9B2-33F1-4699-B513-2B439A63D41B}" type="pres">
      <dgm:prSet presAssocID="{1F3CC9EC-7CD5-4318-BF34-7EBD9E7A62B0}" presName="text_4" presStyleLbl="node1" presStyleIdx="3" presStyleCnt="7">
        <dgm:presLayoutVars>
          <dgm:bulletEnabled val="1"/>
        </dgm:presLayoutVars>
      </dgm:prSet>
      <dgm:spPr/>
    </dgm:pt>
    <dgm:pt modelId="{306A41A4-4E18-42C4-9B99-A94BF70DA757}" type="pres">
      <dgm:prSet presAssocID="{1F3CC9EC-7CD5-4318-BF34-7EBD9E7A62B0}" presName="accent_4" presStyleCnt="0"/>
      <dgm:spPr/>
    </dgm:pt>
    <dgm:pt modelId="{E1DBF4F3-69B4-43E4-B54D-48B98B8718CB}" type="pres">
      <dgm:prSet presAssocID="{1F3CC9EC-7CD5-4318-BF34-7EBD9E7A62B0}" presName="accentRepeatNode" presStyleLbl="solidFgAcc1" presStyleIdx="3" presStyleCnt="7"/>
      <dgm:spPr/>
    </dgm:pt>
    <dgm:pt modelId="{B5074234-22F0-4F4C-974D-DE188BDADBFB}" type="pres">
      <dgm:prSet presAssocID="{7B74AE6D-C63F-4F6D-A651-B6CFC83F40DA}" presName="text_5" presStyleLbl="node1" presStyleIdx="4" presStyleCnt="7">
        <dgm:presLayoutVars>
          <dgm:bulletEnabled val="1"/>
        </dgm:presLayoutVars>
      </dgm:prSet>
      <dgm:spPr/>
    </dgm:pt>
    <dgm:pt modelId="{48C637DD-43EF-4C89-92D0-1789C1BF46A7}" type="pres">
      <dgm:prSet presAssocID="{7B74AE6D-C63F-4F6D-A651-B6CFC83F40DA}" presName="accent_5" presStyleCnt="0"/>
      <dgm:spPr/>
    </dgm:pt>
    <dgm:pt modelId="{C2441C8D-EDE4-41C6-8C79-394B9FC24158}" type="pres">
      <dgm:prSet presAssocID="{7B74AE6D-C63F-4F6D-A651-B6CFC83F40DA}" presName="accentRepeatNode" presStyleLbl="solidFgAcc1" presStyleIdx="4" presStyleCnt="7"/>
      <dgm:spPr/>
    </dgm:pt>
    <dgm:pt modelId="{6E6D71A4-3C43-4531-A644-CF364F2C5560}" type="pres">
      <dgm:prSet presAssocID="{47973AA2-61BB-4ADA-A910-1916CEF9E0A1}" presName="text_6" presStyleLbl="node1" presStyleIdx="5" presStyleCnt="7">
        <dgm:presLayoutVars>
          <dgm:bulletEnabled val="1"/>
        </dgm:presLayoutVars>
      </dgm:prSet>
      <dgm:spPr/>
    </dgm:pt>
    <dgm:pt modelId="{F33E4CEA-72DA-45C3-9575-4BEC82413AD9}" type="pres">
      <dgm:prSet presAssocID="{47973AA2-61BB-4ADA-A910-1916CEF9E0A1}" presName="accent_6" presStyleCnt="0"/>
      <dgm:spPr/>
    </dgm:pt>
    <dgm:pt modelId="{E2DCF150-6458-40E1-87F2-2F06322A8287}" type="pres">
      <dgm:prSet presAssocID="{47973AA2-61BB-4ADA-A910-1916CEF9E0A1}" presName="accentRepeatNode" presStyleLbl="solidFgAcc1" presStyleIdx="5" presStyleCnt="7"/>
      <dgm:spPr/>
    </dgm:pt>
    <dgm:pt modelId="{2AB381BC-57EC-4E15-9C5B-26037B1EA7E2}" type="pres">
      <dgm:prSet presAssocID="{BD4765AC-842F-45C3-91FC-DD6830BC998D}" presName="text_7" presStyleLbl="node1" presStyleIdx="6" presStyleCnt="7">
        <dgm:presLayoutVars>
          <dgm:bulletEnabled val="1"/>
        </dgm:presLayoutVars>
      </dgm:prSet>
      <dgm:spPr/>
    </dgm:pt>
    <dgm:pt modelId="{544A64C9-9470-46F5-8E79-4BDA8E2C8BEA}" type="pres">
      <dgm:prSet presAssocID="{BD4765AC-842F-45C3-91FC-DD6830BC998D}" presName="accent_7" presStyleCnt="0"/>
      <dgm:spPr/>
    </dgm:pt>
    <dgm:pt modelId="{4A38621A-4795-4F7B-B32D-B69553814303}" type="pres">
      <dgm:prSet presAssocID="{BD4765AC-842F-45C3-91FC-DD6830BC998D}" presName="accentRepeatNode" presStyleLbl="solidFgAcc1" presStyleIdx="6" presStyleCnt="7"/>
      <dgm:spPr/>
    </dgm:pt>
  </dgm:ptLst>
  <dgm:cxnLst>
    <dgm:cxn modelId="{7772A80F-B564-4530-BCF2-27B580137A40}" srcId="{FD14DCBC-BC49-4DD3-BFEF-7A13246F12F9}" destId="{434249DF-3098-4B93-AE79-1628F607C92C}" srcOrd="0" destOrd="0" parTransId="{1ED549C1-ECAC-4E0A-9964-9772C741554E}" sibTransId="{D3BD8B0C-A099-4754-BEF7-122D0C78CAAE}"/>
    <dgm:cxn modelId="{8450B325-88B6-4CF6-BD7F-F7B85E99C865}" type="presOf" srcId="{7AB007BC-C47C-4921-AA63-4C6B4E3BD8FC}" destId="{D3827BC7-5982-468A-87FC-08A18F4D7516}" srcOrd="0" destOrd="0" presId="urn:microsoft.com/office/officeart/2008/layout/VerticalCurvedList"/>
    <dgm:cxn modelId="{76D32D5E-9183-4B12-B169-4BAE2F482983}" type="presOf" srcId="{D3BD8B0C-A099-4754-BEF7-122D0C78CAAE}" destId="{39648DBF-98DA-4127-BCAB-7FE6BDAD489A}" srcOrd="0" destOrd="0" presId="urn:microsoft.com/office/officeart/2008/layout/VerticalCurvedList"/>
    <dgm:cxn modelId="{99F83D43-799E-41F3-A91D-F468947A7F5A}" srcId="{FD14DCBC-BC49-4DD3-BFEF-7A13246F12F9}" destId="{1F3CC9EC-7CD5-4318-BF34-7EBD9E7A62B0}" srcOrd="3" destOrd="0" parTransId="{D6228D6E-215D-4E42-8A92-A8F1BB8E4ABB}" sibTransId="{5EE43464-5060-4943-9612-9B4E33272898}"/>
    <dgm:cxn modelId="{60064466-0584-4970-B404-C65C749AA44A}" type="presOf" srcId="{1F3CC9EC-7CD5-4318-BF34-7EBD9E7A62B0}" destId="{8819D9B2-33F1-4699-B513-2B439A63D41B}" srcOrd="0" destOrd="0" presId="urn:microsoft.com/office/officeart/2008/layout/VerticalCurvedList"/>
    <dgm:cxn modelId="{EDBD4490-CB5D-44ED-991E-B2B383BF9D3D}" type="presOf" srcId="{38AE2B74-6EEB-4000-833A-AD4D144776A2}" destId="{DFF9C170-E9E4-4552-8332-82BEA9AF5612}" srcOrd="0" destOrd="0" presId="urn:microsoft.com/office/officeart/2008/layout/VerticalCurvedList"/>
    <dgm:cxn modelId="{6C4D41A3-267D-4946-8065-28371E63A467}" srcId="{FD14DCBC-BC49-4DD3-BFEF-7A13246F12F9}" destId="{BD4765AC-842F-45C3-91FC-DD6830BC998D}" srcOrd="6" destOrd="0" parTransId="{1B8B1B64-1DDC-4CA7-BA23-948053FDE0CD}" sibTransId="{D2E59A94-456B-483D-8BE2-1D16EC3646FC}"/>
    <dgm:cxn modelId="{8B3BB1A3-C0F3-4B59-9168-EDFE8B35880E}" srcId="{FD14DCBC-BC49-4DD3-BFEF-7A13246F12F9}" destId="{47973AA2-61BB-4ADA-A910-1916CEF9E0A1}" srcOrd="5" destOrd="0" parTransId="{511092C6-B1AB-4180-B123-9FBF18335ADE}" sibTransId="{B634F484-DC49-40F4-BA93-41248898FF00}"/>
    <dgm:cxn modelId="{EA932AAE-87E3-4412-8AF1-23C338E36FD7}" type="presOf" srcId="{FD14DCBC-BC49-4DD3-BFEF-7A13246F12F9}" destId="{176C9795-81B4-4810-AFB0-6F71BCCCDFAA}" srcOrd="0" destOrd="0" presId="urn:microsoft.com/office/officeart/2008/layout/VerticalCurvedList"/>
    <dgm:cxn modelId="{F7015DB7-D959-44F8-93A7-B3649529AFA9}" type="presOf" srcId="{BD4765AC-842F-45C3-91FC-DD6830BC998D}" destId="{2AB381BC-57EC-4E15-9C5B-26037B1EA7E2}" srcOrd="0" destOrd="0" presId="urn:microsoft.com/office/officeart/2008/layout/VerticalCurvedList"/>
    <dgm:cxn modelId="{B42311BC-B91E-4AC4-8386-11F09D8A1310}" type="presOf" srcId="{434249DF-3098-4B93-AE79-1628F607C92C}" destId="{975EF397-EE49-45CD-B91E-9F5177206226}" srcOrd="0" destOrd="0" presId="urn:microsoft.com/office/officeart/2008/layout/VerticalCurvedList"/>
    <dgm:cxn modelId="{25DCA8C8-5451-44D8-8A99-071EE5CC753E}" srcId="{FD14DCBC-BC49-4DD3-BFEF-7A13246F12F9}" destId="{7B74AE6D-C63F-4F6D-A651-B6CFC83F40DA}" srcOrd="4" destOrd="0" parTransId="{0420822A-1FF0-40F5-8639-0247B6675100}" sibTransId="{AAF9B790-A55B-45BF-9315-9B4155A55475}"/>
    <dgm:cxn modelId="{BD4E8BCE-A943-4E25-AF37-CF740E6FF6C7}" type="presOf" srcId="{47973AA2-61BB-4ADA-A910-1916CEF9E0A1}" destId="{6E6D71A4-3C43-4531-A644-CF364F2C5560}" srcOrd="0" destOrd="0" presId="urn:microsoft.com/office/officeart/2008/layout/VerticalCurvedList"/>
    <dgm:cxn modelId="{97CAB5D7-39FB-4E83-A1D5-CBDF0E160E32}" type="presOf" srcId="{7B74AE6D-C63F-4F6D-A651-B6CFC83F40DA}" destId="{B5074234-22F0-4F4C-974D-DE188BDADBFB}" srcOrd="0" destOrd="0" presId="urn:microsoft.com/office/officeart/2008/layout/VerticalCurvedList"/>
    <dgm:cxn modelId="{50B053F0-6A9C-440C-B7D8-F54C48171D94}" srcId="{FD14DCBC-BC49-4DD3-BFEF-7A13246F12F9}" destId="{7AB007BC-C47C-4921-AA63-4C6B4E3BD8FC}" srcOrd="2" destOrd="0" parTransId="{96767D31-2FB3-41B1-9274-EC22E0838FAD}" sibTransId="{F85C392C-7233-4C6F-966C-BFC7102061E9}"/>
    <dgm:cxn modelId="{E5560CFB-30BA-4FBC-AA47-C5E4E30EB40E}" srcId="{FD14DCBC-BC49-4DD3-BFEF-7A13246F12F9}" destId="{38AE2B74-6EEB-4000-833A-AD4D144776A2}" srcOrd="1" destOrd="0" parTransId="{E53C44CF-F9B0-407B-9B8A-D29C9E807EC3}" sibTransId="{33F89FA7-8F28-4583-B0D9-D2C34C91B970}"/>
    <dgm:cxn modelId="{7CBB487E-199B-4CF9-B33E-42DB7C12CC6E}" type="presParOf" srcId="{176C9795-81B4-4810-AFB0-6F71BCCCDFAA}" destId="{5B591B87-4C2F-49D2-901F-672351DC1ED2}" srcOrd="0" destOrd="0" presId="urn:microsoft.com/office/officeart/2008/layout/VerticalCurvedList"/>
    <dgm:cxn modelId="{5375B81E-87AC-4C6F-953C-6E0F333401C7}" type="presParOf" srcId="{5B591B87-4C2F-49D2-901F-672351DC1ED2}" destId="{97B70907-BB2A-4F33-92D6-0C1025487730}" srcOrd="0" destOrd="0" presId="urn:microsoft.com/office/officeart/2008/layout/VerticalCurvedList"/>
    <dgm:cxn modelId="{6A35156B-CEEE-45B4-A534-7F83943AC985}" type="presParOf" srcId="{97B70907-BB2A-4F33-92D6-0C1025487730}" destId="{3F72790D-5D8E-49F1-AFEF-B3442192B5DA}" srcOrd="0" destOrd="0" presId="urn:microsoft.com/office/officeart/2008/layout/VerticalCurvedList"/>
    <dgm:cxn modelId="{4587CC36-8A2C-4A88-BDF5-06A0D5CF2264}" type="presParOf" srcId="{97B70907-BB2A-4F33-92D6-0C1025487730}" destId="{39648DBF-98DA-4127-BCAB-7FE6BDAD489A}" srcOrd="1" destOrd="0" presId="urn:microsoft.com/office/officeart/2008/layout/VerticalCurvedList"/>
    <dgm:cxn modelId="{7742D282-F97B-4C77-A98F-9310C60FA42D}" type="presParOf" srcId="{97B70907-BB2A-4F33-92D6-0C1025487730}" destId="{11E2FEAA-A7AF-4443-8C3E-8A26B17D7D9D}" srcOrd="2" destOrd="0" presId="urn:microsoft.com/office/officeart/2008/layout/VerticalCurvedList"/>
    <dgm:cxn modelId="{0154EE45-9908-4388-8FA6-3F356C4679B5}" type="presParOf" srcId="{97B70907-BB2A-4F33-92D6-0C1025487730}" destId="{DDE47703-4347-4553-AC0F-DD0A80090DE7}" srcOrd="3" destOrd="0" presId="urn:microsoft.com/office/officeart/2008/layout/VerticalCurvedList"/>
    <dgm:cxn modelId="{65C4802E-564B-436F-973A-19A8AD22D356}" type="presParOf" srcId="{5B591B87-4C2F-49D2-901F-672351DC1ED2}" destId="{975EF397-EE49-45CD-B91E-9F5177206226}" srcOrd="1" destOrd="0" presId="urn:microsoft.com/office/officeart/2008/layout/VerticalCurvedList"/>
    <dgm:cxn modelId="{3DC0AE6F-0A50-4B47-8D5F-5AC693C6E344}" type="presParOf" srcId="{5B591B87-4C2F-49D2-901F-672351DC1ED2}" destId="{1051EC7B-5795-470D-8B7D-009E74583A33}" srcOrd="2" destOrd="0" presId="urn:microsoft.com/office/officeart/2008/layout/VerticalCurvedList"/>
    <dgm:cxn modelId="{3E99696B-66EE-4DA2-8EDB-E2877CC6ACA7}" type="presParOf" srcId="{1051EC7B-5795-470D-8B7D-009E74583A33}" destId="{B98A655D-1145-4799-97FE-716A92D4FA7B}" srcOrd="0" destOrd="0" presId="urn:microsoft.com/office/officeart/2008/layout/VerticalCurvedList"/>
    <dgm:cxn modelId="{F17DDE0C-0D43-4163-8839-7EF8F4736DB2}" type="presParOf" srcId="{5B591B87-4C2F-49D2-901F-672351DC1ED2}" destId="{DFF9C170-E9E4-4552-8332-82BEA9AF5612}" srcOrd="3" destOrd="0" presId="urn:microsoft.com/office/officeart/2008/layout/VerticalCurvedList"/>
    <dgm:cxn modelId="{8E95B008-A95E-41F9-A17C-37F31BAD4C56}" type="presParOf" srcId="{5B591B87-4C2F-49D2-901F-672351DC1ED2}" destId="{B3DD9962-ADA1-42BE-AB70-D1404DFC852F}" srcOrd="4" destOrd="0" presId="urn:microsoft.com/office/officeart/2008/layout/VerticalCurvedList"/>
    <dgm:cxn modelId="{65C9EA54-12F2-4BAD-9563-ACCA775777A5}" type="presParOf" srcId="{B3DD9962-ADA1-42BE-AB70-D1404DFC852F}" destId="{E54AE1BE-F93D-4395-93D3-816A7E59224C}" srcOrd="0" destOrd="0" presId="urn:microsoft.com/office/officeart/2008/layout/VerticalCurvedList"/>
    <dgm:cxn modelId="{1C01D5B7-B4DA-40B3-9999-41EFB5BFF064}" type="presParOf" srcId="{5B591B87-4C2F-49D2-901F-672351DC1ED2}" destId="{D3827BC7-5982-468A-87FC-08A18F4D7516}" srcOrd="5" destOrd="0" presId="urn:microsoft.com/office/officeart/2008/layout/VerticalCurvedList"/>
    <dgm:cxn modelId="{EA5B3D2B-5A84-4B49-A32A-54460D9EB0FA}" type="presParOf" srcId="{5B591B87-4C2F-49D2-901F-672351DC1ED2}" destId="{55155CAB-0F01-411B-BD60-2331493FF70C}" srcOrd="6" destOrd="0" presId="urn:microsoft.com/office/officeart/2008/layout/VerticalCurvedList"/>
    <dgm:cxn modelId="{3215E339-5A30-4B1F-BD6F-439C09AC4CBD}" type="presParOf" srcId="{55155CAB-0F01-411B-BD60-2331493FF70C}" destId="{905395FF-DDCF-4CFA-8CC5-A05C113D5846}" srcOrd="0" destOrd="0" presId="urn:microsoft.com/office/officeart/2008/layout/VerticalCurvedList"/>
    <dgm:cxn modelId="{10539F8C-5BA0-413A-AA0D-9654C236B5B9}" type="presParOf" srcId="{5B591B87-4C2F-49D2-901F-672351DC1ED2}" destId="{8819D9B2-33F1-4699-B513-2B439A63D41B}" srcOrd="7" destOrd="0" presId="urn:microsoft.com/office/officeart/2008/layout/VerticalCurvedList"/>
    <dgm:cxn modelId="{79F82AD1-B6EC-410E-BB48-E377950548DC}" type="presParOf" srcId="{5B591B87-4C2F-49D2-901F-672351DC1ED2}" destId="{306A41A4-4E18-42C4-9B99-A94BF70DA757}" srcOrd="8" destOrd="0" presId="urn:microsoft.com/office/officeart/2008/layout/VerticalCurvedList"/>
    <dgm:cxn modelId="{28B0762B-5C53-4E4E-AE91-43AA4AE3E199}" type="presParOf" srcId="{306A41A4-4E18-42C4-9B99-A94BF70DA757}" destId="{E1DBF4F3-69B4-43E4-B54D-48B98B8718CB}" srcOrd="0" destOrd="0" presId="urn:microsoft.com/office/officeart/2008/layout/VerticalCurvedList"/>
    <dgm:cxn modelId="{0DD0C963-FBB9-4103-8A1A-437686180A98}" type="presParOf" srcId="{5B591B87-4C2F-49D2-901F-672351DC1ED2}" destId="{B5074234-22F0-4F4C-974D-DE188BDADBFB}" srcOrd="9" destOrd="0" presId="urn:microsoft.com/office/officeart/2008/layout/VerticalCurvedList"/>
    <dgm:cxn modelId="{3AF6A0B0-0E60-4C1F-A82D-F875BF6041C6}" type="presParOf" srcId="{5B591B87-4C2F-49D2-901F-672351DC1ED2}" destId="{48C637DD-43EF-4C89-92D0-1789C1BF46A7}" srcOrd="10" destOrd="0" presId="urn:microsoft.com/office/officeart/2008/layout/VerticalCurvedList"/>
    <dgm:cxn modelId="{3B884222-D2A0-40AE-A583-C1E384A58549}" type="presParOf" srcId="{48C637DD-43EF-4C89-92D0-1789C1BF46A7}" destId="{C2441C8D-EDE4-41C6-8C79-394B9FC24158}" srcOrd="0" destOrd="0" presId="urn:microsoft.com/office/officeart/2008/layout/VerticalCurvedList"/>
    <dgm:cxn modelId="{755A6067-89F3-49B0-B938-87FF197FE800}" type="presParOf" srcId="{5B591B87-4C2F-49D2-901F-672351DC1ED2}" destId="{6E6D71A4-3C43-4531-A644-CF364F2C5560}" srcOrd="11" destOrd="0" presId="urn:microsoft.com/office/officeart/2008/layout/VerticalCurvedList"/>
    <dgm:cxn modelId="{634A9D85-C0AD-4A65-A849-248AE6E2E408}" type="presParOf" srcId="{5B591B87-4C2F-49D2-901F-672351DC1ED2}" destId="{F33E4CEA-72DA-45C3-9575-4BEC82413AD9}" srcOrd="12" destOrd="0" presId="urn:microsoft.com/office/officeart/2008/layout/VerticalCurvedList"/>
    <dgm:cxn modelId="{AE4CC52C-4342-47B3-B3F0-135038E6B37F}" type="presParOf" srcId="{F33E4CEA-72DA-45C3-9575-4BEC82413AD9}" destId="{E2DCF150-6458-40E1-87F2-2F06322A8287}" srcOrd="0" destOrd="0" presId="urn:microsoft.com/office/officeart/2008/layout/VerticalCurvedList"/>
    <dgm:cxn modelId="{F9CB4CB5-6300-4BC6-8440-6D4C97600289}" type="presParOf" srcId="{5B591B87-4C2F-49D2-901F-672351DC1ED2}" destId="{2AB381BC-57EC-4E15-9C5B-26037B1EA7E2}" srcOrd="13" destOrd="0" presId="urn:microsoft.com/office/officeart/2008/layout/VerticalCurvedList"/>
    <dgm:cxn modelId="{D8BD05CF-E676-4FFF-9926-C210FA58BE73}" type="presParOf" srcId="{5B591B87-4C2F-49D2-901F-672351DC1ED2}" destId="{544A64C9-9470-46F5-8E79-4BDA8E2C8BEA}" srcOrd="14" destOrd="0" presId="urn:microsoft.com/office/officeart/2008/layout/VerticalCurvedList"/>
    <dgm:cxn modelId="{242AD102-23D4-4297-BF50-3C206DEC5C0D}" type="presParOf" srcId="{544A64C9-9470-46F5-8E79-4BDA8E2C8BEA}" destId="{4A38621A-4795-4F7B-B32D-B695538143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0FA731-8084-4837-80E8-9514DE409936}" type="doc">
      <dgm:prSet loTypeId="urn:microsoft.com/office/officeart/2005/8/layout/pyramid1" loCatId="pyramid" qsTypeId="urn:microsoft.com/office/officeart/2005/8/quickstyle/simple2" qsCatId="simple" csTypeId="urn:microsoft.com/office/officeart/2005/8/colors/colorful4" csCatId="colorful" phldr="1"/>
      <dgm:spPr/>
    </dgm:pt>
    <dgm:pt modelId="{05C5E2F8-FDF9-4AD8-B36F-D5DE169A3009}">
      <dgm:prSet phldrT="[Text]" custT="1"/>
      <dgm:spPr/>
      <dgm:t>
        <a:bodyPr/>
        <a:lstStyle/>
        <a:p>
          <a:pPr>
            <a:spcBef>
              <a:spcPts val="1200"/>
            </a:spcBef>
            <a:spcAft>
              <a:spcPts val="0"/>
            </a:spcAft>
          </a:pPr>
          <a:br>
            <a:rPr lang="de-DE" sz="3200" dirty="0"/>
          </a:br>
          <a:r>
            <a:rPr lang="de-DE" sz="2400" dirty="0" err="1"/>
            <a:t>Presidents</a:t>
          </a:r>
          <a:endParaRPr lang="de-DE" sz="2400" dirty="0"/>
        </a:p>
      </dgm:t>
    </dgm:pt>
    <dgm:pt modelId="{7B21759A-6718-4C86-874B-F4F90F8D1247}" type="parTrans" cxnId="{20469578-8E29-4435-9875-C23982CECB9D}">
      <dgm:prSet/>
      <dgm:spPr/>
      <dgm:t>
        <a:bodyPr/>
        <a:lstStyle/>
        <a:p>
          <a:endParaRPr lang="de-DE"/>
        </a:p>
      </dgm:t>
    </dgm:pt>
    <dgm:pt modelId="{759BCF33-7821-4B96-8EFB-4FDBFA0FDEB1}" type="sibTrans" cxnId="{20469578-8E29-4435-9875-C23982CECB9D}">
      <dgm:prSet/>
      <dgm:spPr/>
      <dgm:t>
        <a:bodyPr/>
        <a:lstStyle/>
        <a:p>
          <a:endParaRPr lang="de-DE"/>
        </a:p>
      </dgm:t>
    </dgm:pt>
    <dgm:pt modelId="{5DBE498C-C792-4096-A8A1-57CC87BEB8B1}">
      <dgm:prSet phldrT="[Text]"/>
      <dgm:spPr/>
      <dgm:t>
        <a:bodyPr/>
        <a:lstStyle/>
        <a:p>
          <a:r>
            <a:rPr lang="de-DE" dirty="0"/>
            <a:t>150+</a:t>
          </a:r>
          <a:br>
            <a:rPr lang="de-DE" dirty="0"/>
          </a:br>
          <a:r>
            <a:rPr lang="de-DE" dirty="0" err="1"/>
            <a:t>subChairs</a:t>
          </a:r>
          <a:endParaRPr lang="de-DE" dirty="0"/>
        </a:p>
      </dgm:t>
    </dgm:pt>
    <dgm:pt modelId="{DD2A0A6E-081A-4F0D-A83C-5FFCCFCEB1EC}" type="parTrans" cxnId="{8FAAE945-0296-4A00-BE70-14179943AD0D}">
      <dgm:prSet/>
      <dgm:spPr/>
      <dgm:t>
        <a:bodyPr/>
        <a:lstStyle/>
        <a:p>
          <a:endParaRPr lang="de-DE"/>
        </a:p>
      </dgm:t>
    </dgm:pt>
    <dgm:pt modelId="{BE74216A-13DF-47A8-BD4F-FB986407D026}" type="sibTrans" cxnId="{8FAAE945-0296-4A00-BE70-14179943AD0D}">
      <dgm:prSet/>
      <dgm:spPr/>
      <dgm:t>
        <a:bodyPr/>
        <a:lstStyle/>
        <a:p>
          <a:endParaRPr lang="de-DE"/>
        </a:p>
      </dgm:t>
    </dgm:pt>
    <dgm:pt modelId="{8419FE88-9DA2-4DC9-99FF-75AA1C9D2CB4}">
      <dgm:prSet phldrT="[Text]" custT="1"/>
      <dgm:spPr/>
      <dgm:t>
        <a:bodyPr/>
        <a:lstStyle/>
        <a:p>
          <a:r>
            <a:rPr lang="de-DE" sz="2800" b="1" dirty="0"/>
            <a:t>THE BASIS</a:t>
          </a:r>
          <a:br>
            <a:rPr lang="de-DE" sz="3400" dirty="0"/>
          </a:br>
          <a:r>
            <a:rPr lang="de-DE" sz="3400" dirty="0"/>
            <a:t>800+ Reviewer</a:t>
          </a:r>
        </a:p>
      </dgm:t>
    </dgm:pt>
    <dgm:pt modelId="{34C170AD-835B-48A1-B574-6D799223848B}" type="parTrans" cxnId="{92331949-4CFD-4A90-B27F-F26C7DEA2944}">
      <dgm:prSet/>
      <dgm:spPr/>
      <dgm:t>
        <a:bodyPr/>
        <a:lstStyle/>
        <a:p>
          <a:endParaRPr lang="de-DE"/>
        </a:p>
      </dgm:t>
    </dgm:pt>
    <dgm:pt modelId="{A83E947B-F7EB-41DC-8503-1A7EE11B448E}" type="sibTrans" cxnId="{92331949-4CFD-4A90-B27F-F26C7DEA2944}">
      <dgm:prSet/>
      <dgm:spPr/>
      <dgm:t>
        <a:bodyPr/>
        <a:lstStyle/>
        <a:p>
          <a:endParaRPr lang="de-DE"/>
        </a:p>
      </dgm:t>
    </dgm:pt>
    <dgm:pt modelId="{CE6260E7-EFD2-4A48-9BAC-6FF147704F57}">
      <dgm:prSet/>
      <dgm:spPr/>
      <dgm:t>
        <a:bodyPr/>
        <a:lstStyle/>
        <a:p>
          <a:r>
            <a:rPr lang="de-DE" dirty="0"/>
            <a:t>26 </a:t>
          </a:r>
          <a:br>
            <a:rPr lang="de-DE" dirty="0"/>
          </a:br>
          <a:r>
            <a:rPr lang="de-DE" dirty="0" err="1"/>
            <a:t>Category</a:t>
          </a:r>
          <a:r>
            <a:rPr lang="de-DE" dirty="0"/>
            <a:t> Chairs</a:t>
          </a:r>
        </a:p>
      </dgm:t>
    </dgm:pt>
    <dgm:pt modelId="{B332EA62-7CB6-455A-8FFB-5B05A2166552}" type="parTrans" cxnId="{10386088-2D3E-4123-90BD-1925481BBE85}">
      <dgm:prSet/>
      <dgm:spPr/>
      <dgm:t>
        <a:bodyPr/>
        <a:lstStyle/>
        <a:p>
          <a:endParaRPr lang="de-DE"/>
        </a:p>
      </dgm:t>
    </dgm:pt>
    <dgm:pt modelId="{334DB806-1E28-4EF3-B4EE-EBDCBC4AA1B4}" type="sibTrans" cxnId="{10386088-2D3E-4123-90BD-1925481BBE85}">
      <dgm:prSet/>
      <dgm:spPr/>
      <dgm:t>
        <a:bodyPr/>
        <a:lstStyle/>
        <a:p>
          <a:endParaRPr lang="de-DE"/>
        </a:p>
      </dgm:t>
    </dgm:pt>
    <dgm:pt modelId="{532FEB6A-F455-45C0-AA00-5C066E00C726}" type="pres">
      <dgm:prSet presAssocID="{5A0FA731-8084-4837-80E8-9514DE409936}" presName="Name0" presStyleCnt="0">
        <dgm:presLayoutVars>
          <dgm:dir/>
          <dgm:animLvl val="lvl"/>
          <dgm:resizeHandles val="exact"/>
        </dgm:presLayoutVars>
      </dgm:prSet>
      <dgm:spPr/>
    </dgm:pt>
    <dgm:pt modelId="{2CCCEBD0-8E35-4D87-B04D-582A024FBE11}" type="pres">
      <dgm:prSet presAssocID="{05C5E2F8-FDF9-4AD8-B36F-D5DE169A3009}" presName="Name8" presStyleCnt="0"/>
      <dgm:spPr/>
    </dgm:pt>
    <dgm:pt modelId="{61BE20A7-BAA1-428C-A708-C711107012F9}" type="pres">
      <dgm:prSet presAssocID="{05C5E2F8-FDF9-4AD8-B36F-D5DE169A3009}" presName="level" presStyleLbl="node1" presStyleIdx="0" presStyleCnt="4">
        <dgm:presLayoutVars>
          <dgm:chMax val="1"/>
          <dgm:bulletEnabled val="1"/>
        </dgm:presLayoutVars>
      </dgm:prSet>
      <dgm:spPr/>
    </dgm:pt>
    <dgm:pt modelId="{DFC40C2D-E452-428A-88D1-FC64D22385AE}" type="pres">
      <dgm:prSet presAssocID="{05C5E2F8-FDF9-4AD8-B36F-D5DE169A300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498A5CA-302F-43B8-8847-854F44281EE8}" type="pres">
      <dgm:prSet presAssocID="{CE6260E7-EFD2-4A48-9BAC-6FF147704F57}" presName="Name8" presStyleCnt="0"/>
      <dgm:spPr/>
    </dgm:pt>
    <dgm:pt modelId="{237A9047-730F-411B-81BF-4DB1E49D177D}" type="pres">
      <dgm:prSet presAssocID="{CE6260E7-EFD2-4A48-9BAC-6FF147704F57}" presName="level" presStyleLbl="node1" presStyleIdx="1" presStyleCnt="4">
        <dgm:presLayoutVars>
          <dgm:chMax val="1"/>
          <dgm:bulletEnabled val="1"/>
        </dgm:presLayoutVars>
      </dgm:prSet>
      <dgm:spPr/>
    </dgm:pt>
    <dgm:pt modelId="{2D443E34-A690-4257-93DF-181D75732731}" type="pres">
      <dgm:prSet presAssocID="{CE6260E7-EFD2-4A48-9BAC-6FF147704F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7EB8755-0B85-47B6-B578-49EA5E9BEE56}" type="pres">
      <dgm:prSet presAssocID="{5DBE498C-C792-4096-A8A1-57CC87BEB8B1}" presName="Name8" presStyleCnt="0"/>
      <dgm:spPr/>
    </dgm:pt>
    <dgm:pt modelId="{49FF0524-D11F-4162-A6D4-90002F6FA185}" type="pres">
      <dgm:prSet presAssocID="{5DBE498C-C792-4096-A8A1-57CC87BEB8B1}" presName="level" presStyleLbl="node1" presStyleIdx="2" presStyleCnt="4">
        <dgm:presLayoutVars>
          <dgm:chMax val="1"/>
          <dgm:bulletEnabled val="1"/>
        </dgm:presLayoutVars>
      </dgm:prSet>
      <dgm:spPr/>
    </dgm:pt>
    <dgm:pt modelId="{ECFCFFF1-00DE-4D1A-A333-E6B8FB6B5733}" type="pres">
      <dgm:prSet presAssocID="{5DBE498C-C792-4096-A8A1-57CC87BEB8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4AF70EA-3664-4588-ABB6-5ECF8C34608E}" type="pres">
      <dgm:prSet presAssocID="{8419FE88-9DA2-4DC9-99FF-75AA1C9D2CB4}" presName="Name8" presStyleCnt="0"/>
      <dgm:spPr/>
    </dgm:pt>
    <dgm:pt modelId="{7AEF7496-E60A-4761-9F6F-AF628DF5A80B}" type="pres">
      <dgm:prSet presAssocID="{8419FE88-9DA2-4DC9-99FF-75AA1C9D2CB4}" presName="level" presStyleLbl="node1" presStyleIdx="3" presStyleCnt="4">
        <dgm:presLayoutVars>
          <dgm:chMax val="1"/>
          <dgm:bulletEnabled val="1"/>
        </dgm:presLayoutVars>
      </dgm:prSet>
      <dgm:spPr/>
    </dgm:pt>
    <dgm:pt modelId="{1A2422E6-594C-4FFA-BDAC-392CC9E195FE}" type="pres">
      <dgm:prSet presAssocID="{8419FE88-9DA2-4DC9-99FF-75AA1C9D2CB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A537A10-C759-42A8-8ECC-9D585AF80FE8}" type="presOf" srcId="{05C5E2F8-FDF9-4AD8-B36F-D5DE169A3009}" destId="{61BE20A7-BAA1-428C-A708-C711107012F9}" srcOrd="0" destOrd="0" presId="urn:microsoft.com/office/officeart/2005/8/layout/pyramid1"/>
    <dgm:cxn modelId="{BE47D640-0A2F-469A-8B31-3F0CB0B1D037}" type="presOf" srcId="{8419FE88-9DA2-4DC9-99FF-75AA1C9D2CB4}" destId="{7AEF7496-E60A-4761-9F6F-AF628DF5A80B}" srcOrd="0" destOrd="0" presId="urn:microsoft.com/office/officeart/2005/8/layout/pyramid1"/>
    <dgm:cxn modelId="{E57B875E-2481-4F20-A253-992ECF3A11B4}" type="presOf" srcId="{CE6260E7-EFD2-4A48-9BAC-6FF147704F57}" destId="{2D443E34-A690-4257-93DF-181D75732731}" srcOrd="1" destOrd="0" presId="urn:microsoft.com/office/officeart/2005/8/layout/pyramid1"/>
    <dgm:cxn modelId="{8FAAE945-0296-4A00-BE70-14179943AD0D}" srcId="{5A0FA731-8084-4837-80E8-9514DE409936}" destId="{5DBE498C-C792-4096-A8A1-57CC87BEB8B1}" srcOrd="2" destOrd="0" parTransId="{DD2A0A6E-081A-4F0D-A83C-5FFCCFCEB1EC}" sibTransId="{BE74216A-13DF-47A8-BD4F-FB986407D026}"/>
    <dgm:cxn modelId="{E6CC5A67-2526-41D5-B2FB-0034B1A1606C}" type="presOf" srcId="{5A0FA731-8084-4837-80E8-9514DE409936}" destId="{532FEB6A-F455-45C0-AA00-5C066E00C726}" srcOrd="0" destOrd="0" presId="urn:microsoft.com/office/officeart/2005/8/layout/pyramid1"/>
    <dgm:cxn modelId="{92331949-4CFD-4A90-B27F-F26C7DEA2944}" srcId="{5A0FA731-8084-4837-80E8-9514DE409936}" destId="{8419FE88-9DA2-4DC9-99FF-75AA1C9D2CB4}" srcOrd="3" destOrd="0" parTransId="{34C170AD-835B-48A1-B574-6D799223848B}" sibTransId="{A83E947B-F7EB-41DC-8503-1A7EE11B448E}"/>
    <dgm:cxn modelId="{20469578-8E29-4435-9875-C23982CECB9D}" srcId="{5A0FA731-8084-4837-80E8-9514DE409936}" destId="{05C5E2F8-FDF9-4AD8-B36F-D5DE169A3009}" srcOrd="0" destOrd="0" parTransId="{7B21759A-6718-4C86-874B-F4F90F8D1247}" sibTransId="{759BCF33-7821-4B96-8EFB-4FDBFA0FDEB1}"/>
    <dgm:cxn modelId="{10386088-2D3E-4123-90BD-1925481BBE85}" srcId="{5A0FA731-8084-4837-80E8-9514DE409936}" destId="{CE6260E7-EFD2-4A48-9BAC-6FF147704F57}" srcOrd="1" destOrd="0" parTransId="{B332EA62-7CB6-455A-8FFB-5B05A2166552}" sibTransId="{334DB806-1E28-4EF3-B4EE-EBDCBC4AA1B4}"/>
    <dgm:cxn modelId="{1B96BE95-2074-4D12-918F-DB9EED53E33C}" type="presOf" srcId="{05C5E2F8-FDF9-4AD8-B36F-D5DE169A3009}" destId="{DFC40C2D-E452-428A-88D1-FC64D22385AE}" srcOrd="1" destOrd="0" presId="urn:microsoft.com/office/officeart/2005/8/layout/pyramid1"/>
    <dgm:cxn modelId="{490F699E-404F-44A4-98CE-40197DEA2572}" type="presOf" srcId="{8419FE88-9DA2-4DC9-99FF-75AA1C9D2CB4}" destId="{1A2422E6-594C-4FFA-BDAC-392CC9E195FE}" srcOrd="1" destOrd="0" presId="urn:microsoft.com/office/officeart/2005/8/layout/pyramid1"/>
    <dgm:cxn modelId="{1B878ED4-F8FD-49F7-BFC7-200350429CE4}" type="presOf" srcId="{5DBE498C-C792-4096-A8A1-57CC87BEB8B1}" destId="{49FF0524-D11F-4162-A6D4-90002F6FA185}" srcOrd="0" destOrd="0" presId="urn:microsoft.com/office/officeart/2005/8/layout/pyramid1"/>
    <dgm:cxn modelId="{5517D8E2-FE3E-440C-B39E-A12EBC494E1F}" type="presOf" srcId="{5DBE498C-C792-4096-A8A1-57CC87BEB8B1}" destId="{ECFCFFF1-00DE-4D1A-A333-E6B8FB6B5733}" srcOrd="1" destOrd="0" presId="urn:microsoft.com/office/officeart/2005/8/layout/pyramid1"/>
    <dgm:cxn modelId="{1997CEEC-22B5-4EE9-AC92-CC59A501D378}" type="presOf" srcId="{CE6260E7-EFD2-4A48-9BAC-6FF147704F57}" destId="{237A9047-730F-411B-81BF-4DB1E49D177D}" srcOrd="0" destOrd="0" presId="urn:microsoft.com/office/officeart/2005/8/layout/pyramid1"/>
    <dgm:cxn modelId="{5BC5BFF8-8650-4069-B882-6C76FF13DD91}" type="presParOf" srcId="{532FEB6A-F455-45C0-AA00-5C066E00C726}" destId="{2CCCEBD0-8E35-4D87-B04D-582A024FBE11}" srcOrd="0" destOrd="0" presId="urn:microsoft.com/office/officeart/2005/8/layout/pyramid1"/>
    <dgm:cxn modelId="{1189CF06-ECBF-4328-8EC5-CFA832839A62}" type="presParOf" srcId="{2CCCEBD0-8E35-4D87-B04D-582A024FBE11}" destId="{61BE20A7-BAA1-428C-A708-C711107012F9}" srcOrd="0" destOrd="0" presId="urn:microsoft.com/office/officeart/2005/8/layout/pyramid1"/>
    <dgm:cxn modelId="{8A90758E-0D12-4E22-8915-4DE339CA7F81}" type="presParOf" srcId="{2CCCEBD0-8E35-4D87-B04D-582A024FBE11}" destId="{DFC40C2D-E452-428A-88D1-FC64D22385AE}" srcOrd="1" destOrd="0" presId="urn:microsoft.com/office/officeart/2005/8/layout/pyramid1"/>
    <dgm:cxn modelId="{78EA23C3-BB87-49BC-AB23-8C622AA06021}" type="presParOf" srcId="{532FEB6A-F455-45C0-AA00-5C066E00C726}" destId="{8498A5CA-302F-43B8-8847-854F44281EE8}" srcOrd="1" destOrd="0" presId="urn:microsoft.com/office/officeart/2005/8/layout/pyramid1"/>
    <dgm:cxn modelId="{DF2862B0-42B8-4E00-800B-A1A999D57574}" type="presParOf" srcId="{8498A5CA-302F-43B8-8847-854F44281EE8}" destId="{237A9047-730F-411B-81BF-4DB1E49D177D}" srcOrd="0" destOrd="0" presId="urn:microsoft.com/office/officeart/2005/8/layout/pyramid1"/>
    <dgm:cxn modelId="{B1CA7927-1F83-46A6-9293-8E348598B880}" type="presParOf" srcId="{8498A5CA-302F-43B8-8847-854F44281EE8}" destId="{2D443E34-A690-4257-93DF-181D75732731}" srcOrd="1" destOrd="0" presId="urn:microsoft.com/office/officeart/2005/8/layout/pyramid1"/>
    <dgm:cxn modelId="{A4E1A61C-9CC4-46BC-9B06-66A7ED79390D}" type="presParOf" srcId="{532FEB6A-F455-45C0-AA00-5C066E00C726}" destId="{57EB8755-0B85-47B6-B578-49EA5E9BEE56}" srcOrd="2" destOrd="0" presId="urn:microsoft.com/office/officeart/2005/8/layout/pyramid1"/>
    <dgm:cxn modelId="{B33479CD-3F8C-4550-9FCC-53056064C45C}" type="presParOf" srcId="{57EB8755-0B85-47B6-B578-49EA5E9BEE56}" destId="{49FF0524-D11F-4162-A6D4-90002F6FA185}" srcOrd="0" destOrd="0" presId="urn:microsoft.com/office/officeart/2005/8/layout/pyramid1"/>
    <dgm:cxn modelId="{29325D75-C73C-4E8E-82B6-DF3DF15BF9B5}" type="presParOf" srcId="{57EB8755-0B85-47B6-B578-49EA5E9BEE56}" destId="{ECFCFFF1-00DE-4D1A-A333-E6B8FB6B5733}" srcOrd="1" destOrd="0" presId="urn:microsoft.com/office/officeart/2005/8/layout/pyramid1"/>
    <dgm:cxn modelId="{AB673C93-DCC7-40E2-910B-788BAF853903}" type="presParOf" srcId="{532FEB6A-F455-45C0-AA00-5C066E00C726}" destId="{C4AF70EA-3664-4588-ABB6-5ECF8C34608E}" srcOrd="3" destOrd="0" presId="urn:microsoft.com/office/officeart/2005/8/layout/pyramid1"/>
    <dgm:cxn modelId="{E6953E9A-B948-408B-8BD0-AEDFA00F3D9B}" type="presParOf" srcId="{C4AF70EA-3664-4588-ABB6-5ECF8C34608E}" destId="{7AEF7496-E60A-4761-9F6F-AF628DF5A80B}" srcOrd="0" destOrd="0" presId="urn:microsoft.com/office/officeart/2005/8/layout/pyramid1"/>
    <dgm:cxn modelId="{6ECD495C-0898-4C25-AD9C-C074F1B0B792}" type="presParOf" srcId="{C4AF70EA-3664-4588-ABB6-5ECF8C34608E}" destId="{1A2422E6-594C-4FFA-BDAC-392CC9E195F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416E89-7447-429E-9E35-2B161EAECC50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6B86DC2F-ED85-449B-8FE2-997A5F1E572D}">
      <dgm:prSet phldrT="[Text]" custT="1"/>
      <dgm:spPr/>
      <dgm:t>
        <a:bodyPr/>
        <a:lstStyle/>
        <a:p>
          <a:r>
            <a:rPr lang="de-DE" sz="900" dirty="0"/>
            <a:t>24 </a:t>
          </a:r>
          <a:r>
            <a:rPr lang="de-DE" sz="1000" dirty="0"/>
            <a:t>September</a:t>
          </a:r>
        </a:p>
      </dgm:t>
    </dgm:pt>
    <dgm:pt modelId="{A784CF2B-EAAA-4B4C-B677-0EEB31911C65}" type="parTrans" cxnId="{924586FF-1774-4971-B63A-F8E936DEC8F3}">
      <dgm:prSet/>
      <dgm:spPr/>
      <dgm:t>
        <a:bodyPr/>
        <a:lstStyle/>
        <a:p>
          <a:endParaRPr lang="de-DE"/>
        </a:p>
      </dgm:t>
    </dgm:pt>
    <dgm:pt modelId="{757C3D69-14C4-409D-AE89-B4B5DDE3C8D1}" type="sibTrans" cxnId="{924586FF-1774-4971-B63A-F8E936DEC8F3}">
      <dgm:prSet/>
      <dgm:spPr/>
      <dgm:t>
        <a:bodyPr/>
        <a:lstStyle/>
        <a:p>
          <a:endParaRPr lang="de-DE"/>
        </a:p>
      </dgm:t>
    </dgm:pt>
    <dgm:pt modelId="{96087889-EB9F-4034-A70A-D9C0974866B3}">
      <dgm:prSet phldrT="[Text]" custT="1"/>
      <dgm:spPr/>
      <dgm:t>
        <a:bodyPr/>
        <a:lstStyle/>
        <a:p>
          <a:r>
            <a:rPr lang="de-DE" sz="900" dirty="0"/>
            <a:t>19 </a:t>
          </a:r>
          <a:r>
            <a:rPr lang="de-DE" sz="1000" dirty="0"/>
            <a:t>November</a:t>
          </a:r>
        </a:p>
      </dgm:t>
    </dgm:pt>
    <dgm:pt modelId="{D65B774B-8D11-4BA7-937D-BF92313BA572}" type="parTrans" cxnId="{C35C3379-6660-44F9-9CF2-B71A8FF231AC}">
      <dgm:prSet/>
      <dgm:spPr/>
      <dgm:t>
        <a:bodyPr/>
        <a:lstStyle/>
        <a:p>
          <a:endParaRPr lang="de-DE"/>
        </a:p>
      </dgm:t>
    </dgm:pt>
    <dgm:pt modelId="{267A52B6-74C1-410C-8637-BDC2E08A18A4}" type="sibTrans" cxnId="{C35C3379-6660-44F9-9CF2-B71A8FF231AC}">
      <dgm:prSet/>
      <dgm:spPr/>
      <dgm:t>
        <a:bodyPr/>
        <a:lstStyle/>
        <a:p>
          <a:endParaRPr lang="de-DE"/>
        </a:p>
      </dgm:t>
    </dgm:pt>
    <dgm:pt modelId="{F713C8F9-88FB-4B12-BB18-F864CEA00244}">
      <dgm:prSet phldrT="[Text]"/>
      <dgm:spPr/>
      <dgm:t>
        <a:bodyPr/>
        <a:lstStyle/>
        <a:p>
          <a:r>
            <a:rPr lang="de-DE" dirty="0"/>
            <a:t>Deadline Abstract Submission</a:t>
          </a:r>
        </a:p>
      </dgm:t>
    </dgm:pt>
    <dgm:pt modelId="{AA2BD639-D156-412F-9AEA-1161F8BB9B85}" type="parTrans" cxnId="{946C4F1D-12D7-4036-9CD3-20E5C28DE854}">
      <dgm:prSet/>
      <dgm:spPr/>
      <dgm:t>
        <a:bodyPr/>
        <a:lstStyle/>
        <a:p>
          <a:endParaRPr lang="de-DE"/>
        </a:p>
      </dgm:t>
    </dgm:pt>
    <dgm:pt modelId="{A426CE83-BE55-48A6-81B3-93BE95F6D990}" type="sibTrans" cxnId="{946C4F1D-12D7-4036-9CD3-20E5C28DE854}">
      <dgm:prSet/>
      <dgm:spPr/>
      <dgm:t>
        <a:bodyPr/>
        <a:lstStyle/>
        <a:p>
          <a:endParaRPr lang="de-DE"/>
        </a:p>
      </dgm:t>
    </dgm:pt>
    <dgm:pt modelId="{04B244BF-250F-4111-B27C-EEED3E941CF6}">
      <dgm:prSet custT="1"/>
      <dgm:spPr/>
      <dgm:t>
        <a:bodyPr/>
        <a:lstStyle/>
        <a:p>
          <a:r>
            <a:rPr lang="de-DE" sz="900" dirty="0"/>
            <a:t>3 </a:t>
          </a:r>
          <a:r>
            <a:rPr lang="de-DE" sz="1000" dirty="0" err="1"/>
            <a:t>January</a:t>
          </a:r>
          <a:r>
            <a:rPr lang="de-DE" sz="900" dirty="0"/>
            <a:t> 2025</a:t>
          </a:r>
        </a:p>
      </dgm:t>
    </dgm:pt>
    <dgm:pt modelId="{7E39167B-CDCA-4EFA-B827-CA07F030CF7A}" type="parTrans" cxnId="{A2F0ADF6-16B0-484C-BE66-7DA958B0D0AA}">
      <dgm:prSet/>
      <dgm:spPr/>
      <dgm:t>
        <a:bodyPr/>
        <a:lstStyle/>
        <a:p>
          <a:endParaRPr lang="de-DE"/>
        </a:p>
      </dgm:t>
    </dgm:pt>
    <dgm:pt modelId="{B90DA101-65A1-4A05-AD43-D261144A567C}" type="sibTrans" cxnId="{A2F0ADF6-16B0-484C-BE66-7DA958B0D0AA}">
      <dgm:prSet/>
      <dgm:spPr/>
      <dgm:t>
        <a:bodyPr/>
        <a:lstStyle/>
        <a:p>
          <a:endParaRPr lang="de-DE"/>
        </a:p>
      </dgm:t>
    </dgm:pt>
    <dgm:pt modelId="{325E31A4-135B-4CD9-B145-558C448FDD81}">
      <dgm:prSet custT="1"/>
      <dgm:spPr/>
      <dgm:t>
        <a:bodyPr/>
        <a:lstStyle/>
        <a:p>
          <a:r>
            <a:rPr lang="de-DE" sz="900" dirty="0"/>
            <a:t>16 </a:t>
          </a:r>
          <a:r>
            <a:rPr lang="de-DE" sz="1000" dirty="0" err="1"/>
            <a:t>January</a:t>
          </a:r>
          <a:r>
            <a:rPr lang="de-DE" sz="900" dirty="0"/>
            <a:t> 2025</a:t>
          </a:r>
        </a:p>
      </dgm:t>
    </dgm:pt>
    <dgm:pt modelId="{D1448F1D-D79A-43FD-807D-AA6A7EDC52FD}" type="parTrans" cxnId="{D1AACCF1-7D66-491C-910E-3F4E57D583BE}">
      <dgm:prSet/>
      <dgm:spPr/>
      <dgm:t>
        <a:bodyPr/>
        <a:lstStyle/>
        <a:p>
          <a:endParaRPr lang="de-DE"/>
        </a:p>
      </dgm:t>
    </dgm:pt>
    <dgm:pt modelId="{6C143FC2-EE49-4D63-A598-CA4D8EB5F22A}" type="sibTrans" cxnId="{D1AACCF1-7D66-491C-910E-3F4E57D583BE}">
      <dgm:prSet/>
      <dgm:spPr/>
      <dgm:t>
        <a:bodyPr/>
        <a:lstStyle/>
        <a:p>
          <a:endParaRPr lang="de-DE"/>
        </a:p>
      </dgm:t>
    </dgm:pt>
    <dgm:pt modelId="{5089CB4E-2001-4B51-AE07-DFB3AE00430E}">
      <dgm:prSet/>
      <dgm:spPr/>
      <dgm:t>
        <a:bodyPr/>
        <a:lstStyle/>
        <a:p>
          <a:r>
            <a:rPr lang="de-DE" dirty="0" err="1"/>
            <a:t>Notification</a:t>
          </a:r>
          <a:r>
            <a:rPr lang="de-DE" dirty="0"/>
            <a:t> </a:t>
          </a:r>
          <a:r>
            <a:rPr lang="de-DE" dirty="0" err="1"/>
            <a:t>to</a:t>
          </a:r>
          <a:r>
            <a:rPr lang="de-DE" dirty="0"/>
            <a:t> </a:t>
          </a:r>
          <a:r>
            <a:rPr lang="de-DE" dirty="0" err="1"/>
            <a:t>Presenter</a:t>
          </a:r>
          <a:endParaRPr lang="de-DE" dirty="0"/>
        </a:p>
      </dgm:t>
    </dgm:pt>
    <dgm:pt modelId="{E7C734FA-E275-4428-A8A4-8F1E2A4F0956}" type="parTrans" cxnId="{878A6F0E-1CDD-405E-8A7E-33C4BD3EE84B}">
      <dgm:prSet/>
      <dgm:spPr/>
      <dgm:t>
        <a:bodyPr/>
        <a:lstStyle/>
        <a:p>
          <a:endParaRPr lang="de-DE"/>
        </a:p>
      </dgm:t>
    </dgm:pt>
    <dgm:pt modelId="{8CDFCF34-11DF-46C9-8D20-6B71F733276D}" type="sibTrans" cxnId="{878A6F0E-1CDD-405E-8A7E-33C4BD3EE84B}">
      <dgm:prSet/>
      <dgm:spPr/>
      <dgm:t>
        <a:bodyPr/>
        <a:lstStyle/>
        <a:p>
          <a:endParaRPr lang="de-DE"/>
        </a:p>
      </dgm:t>
    </dgm:pt>
    <dgm:pt modelId="{3459F467-DC16-4045-838D-15C3AF55C1CF}">
      <dgm:prSet/>
      <dgm:spPr/>
      <dgm:t>
        <a:bodyPr/>
        <a:lstStyle/>
        <a:p>
          <a:r>
            <a:rPr lang="de-DE" dirty="0"/>
            <a:t>Deadline </a:t>
          </a:r>
          <a:r>
            <a:rPr lang="de-DE" dirty="0" err="1"/>
            <a:t>early</a:t>
          </a:r>
          <a:r>
            <a:rPr lang="de-DE" dirty="0"/>
            <a:t> </a:t>
          </a:r>
          <a:r>
            <a:rPr lang="de-DE" dirty="0" err="1"/>
            <a:t>bird</a:t>
          </a:r>
          <a:r>
            <a:rPr lang="de-DE" dirty="0"/>
            <a:t> Registration</a:t>
          </a:r>
        </a:p>
      </dgm:t>
    </dgm:pt>
    <dgm:pt modelId="{838DC227-E294-40FF-B292-74E97E5F5746}" type="parTrans" cxnId="{AC577E21-0275-4508-9656-CAC1B1E01F01}">
      <dgm:prSet/>
      <dgm:spPr/>
      <dgm:t>
        <a:bodyPr/>
        <a:lstStyle/>
        <a:p>
          <a:endParaRPr lang="de-DE"/>
        </a:p>
      </dgm:t>
    </dgm:pt>
    <dgm:pt modelId="{4FD7A2FE-FFC4-4F06-840A-226A318FD738}" type="sibTrans" cxnId="{AC577E21-0275-4508-9656-CAC1B1E01F01}">
      <dgm:prSet/>
      <dgm:spPr/>
      <dgm:t>
        <a:bodyPr/>
        <a:lstStyle/>
        <a:p>
          <a:endParaRPr lang="de-DE"/>
        </a:p>
      </dgm:t>
    </dgm:pt>
    <dgm:pt modelId="{F7C66608-980B-4B4F-92B8-DBD982BB7B86}">
      <dgm:prSet phldrT="[Text]"/>
      <dgm:spPr/>
      <dgm:t>
        <a:bodyPr/>
        <a:lstStyle/>
        <a:p>
          <a:r>
            <a:rPr lang="de-DE" dirty="0"/>
            <a:t>Opening Abstract Submission</a:t>
          </a:r>
        </a:p>
      </dgm:t>
    </dgm:pt>
    <dgm:pt modelId="{901A711B-9CB3-4832-A05D-86C64FD6D6A8}" type="sibTrans" cxnId="{DDEDF284-90BC-4359-AB6C-01851EEA6E8C}">
      <dgm:prSet/>
      <dgm:spPr/>
      <dgm:t>
        <a:bodyPr/>
        <a:lstStyle/>
        <a:p>
          <a:endParaRPr lang="de-DE"/>
        </a:p>
      </dgm:t>
    </dgm:pt>
    <dgm:pt modelId="{CADB27A4-4174-497E-A7BD-FED458BDBD93}" type="parTrans" cxnId="{DDEDF284-90BC-4359-AB6C-01851EEA6E8C}">
      <dgm:prSet/>
      <dgm:spPr/>
      <dgm:t>
        <a:bodyPr/>
        <a:lstStyle/>
        <a:p>
          <a:endParaRPr lang="de-DE"/>
        </a:p>
      </dgm:t>
    </dgm:pt>
    <dgm:pt modelId="{9B635033-80F0-4332-A5EF-32481D134353}" type="pres">
      <dgm:prSet presAssocID="{6D416E89-7447-429E-9E35-2B161EAECC50}" presName="linearFlow" presStyleCnt="0">
        <dgm:presLayoutVars>
          <dgm:dir/>
          <dgm:animLvl val="lvl"/>
          <dgm:resizeHandles val="exact"/>
        </dgm:presLayoutVars>
      </dgm:prSet>
      <dgm:spPr/>
    </dgm:pt>
    <dgm:pt modelId="{2C8818A4-818F-4E49-AC55-8AD7E6C78E0D}" type="pres">
      <dgm:prSet presAssocID="{6B86DC2F-ED85-449B-8FE2-997A5F1E572D}" presName="composite" presStyleCnt="0"/>
      <dgm:spPr/>
    </dgm:pt>
    <dgm:pt modelId="{0660B8D2-B56C-42E2-9D36-CCA23D76A450}" type="pres">
      <dgm:prSet presAssocID="{6B86DC2F-ED85-449B-8FE2-997A5F1E572D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CC4A940-ADD0-44E8-9899-F264C89150F8}" type="pres">
      <dgm:prSet presAssocID="{6B86DC2F-ED85-449B-8FE2-997A5F1E572D}" presName="descendantText" presStyleLbl="alignAcc1" presStyleIdx="0" presStyleCnt="4">
        <dgm:presLayoutVars>
          <dgm:bulletEnabled val="1"/>
        </dgm:presLayoutVars>
      </dgm:prSet>
      <dgm:spPr/>
    </dgm:pt>
    <dgm:pt modelId="{8BD86714-1A8C-46E2-A6AB-A229BB722234}" type="pres">
      <dgm:prSet presAssocID="{757C3D69-14C4-409D-AE89-B4B5DDE3C8D1}" presName="sp" presStyleCnt="0"/>
      <dgm:spPr/>
    </dgm:pt>
    <dgm:pt modelId="{BDBFA13B-AD51-408C-B6A9-21DE9FAE357F}" type="pres">
      <dgm:prSet presAssocID="{96087889-EB9F-4034-A70A-D9C0974866B3}" presName="composite" presStyleCnt="0"/>
      <dgm:spPr/>
    </dgm:pt>
    <dgm:pt modelId="{A75E6F91-C026-45E6-9C98-DA2DA632EDA3}" type="pres">
      <dgm:prSet presAssocID="{96087889-EB9F-4034-A70A-D9C0974866B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0DA2F72-A434-4104-A836-CA1202C0CBAB}" type="pres">
      <dgm:prSet presAssocID="{96087889-EB9F-4034-A70A-D9C0974866B3}" presName="descendantText" presStyleLbl="alignAcc1" presStyleIdx="1" presStyleCnt="4">
        <dgm:presLayoutVars>
          <dgm:bulletEnabled val="1"/>
        </dgm:presLayoutVars>
      </dgm:prSet>
      <dgm:spPr/>
    </dgm:pt>
    <dgm:pt modelId="{B06C4C5A-29E4-49B5-9A9A-6630A2A99012}" type="pres">
      <dgm:prSet presAssocID="{267A52B6-74C1-410C-8637-BDC2E08A18A4}" presName="sp" presStyleCnt="0"/>
      <dgm:spPr/>
    </dgm:pt>
    <dgm:pt modelId="{929B18C5-0DE2-4815-BF4D-D908C32D577D}" type="pres">
      <dgm:prSet presAssocID="{04B244BF-250F-4111-B27C-EEED3E941CF6}" presName="composite" presStyleCnt="0"/>
      <dgm:spPr/>
    </dgm:pt>
    <dgm:pt modelId="{742A902D-AE06-455D-824C-14CCEB7DC8E5}" type="pres">
      <dgm:prSet presAssocID="{04B244BF-250F-4111-B27C-EEED3E941CF6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0238BDF7-3B55-40F4-ACD9-CFD2BC041042}" type="pres">
      <dgm:prSet presAssocID="{04B244BF-250F-4111-B27C-EEED3E941CF6}" presName="descendantText" presStyleLbl="alignAcc1" presStyleIdx="2" presStyleCnt="4">
        <dgm:presLayoutVars>
          <dgm:bulletEnabled val="1"/>
        </dgm:presLayoutVars>
      </dgm:prSet>
      <dgm:spPr/>
    </dgm:pt>
    <dgm:pt modelId="{B60A23E8-10C8-4F82-A7D6-679A22259F3E}" type="pres">
      <dgm:prSet presAssocID="{B90DA101-65A1-4A05-AD43-D261144A567C}" presName="sp" presStyleCnt="0"/>
      <dgm:spPr/>
    </dgm:pt>
    <dgm:pt modelId="{59192D63-DC43-4E0E-9CED-7221D4CB76C6}" type="pres">
      <dgm:prSet presAssocID="{325E31A4-135B-4CD9-B145-558C448FDD81}" presName="composite" presStyleCnt="0"/>
      <dgm:spPr/>
    </dgm:pt>
    <dgm:pt modelId="{F447707A-E676-4C9E-AB1C-C3138EBBC923}" type="pres">
      <dgm:prSet presAssocID="{325E31A4-135B-4CD9-B145-558C448FDD81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CDF7072-8119-4A4D-AA47-3511973C4E42}" type="pres">
      <dgm:prSet presAssocID="{325E31A4-135B-4CD9-B145-558C448FDD81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878A6F0E-1CDD-405E-8A7E-33C4BD3EE84B}" srcId="{04B244BF-250F-4111-B27C-EEED3E941CF6}" destId="{5089CB4E-2001-4B51-AE07-DFB3AE00430E}" srcOrd="0" destOrd="0" parTransId="{E7C734FA-E275-4428-A8A4-8F1E2A4F0956}" sibTransId="{8CDFCF34-11DF-46C9-8D20-6B71F733276D}"/>
    <dgm:cxn modelId="{946C4F1D-12D7-4036-9CD3-20E5C28DE854}" srcId="{96087889-EB9F-4034-A70A-D9C0974866B3}" destId="{F713C8F9-88FB-4B12-BB18-F864CEA00244}" srcOrd="0" destOrd="0" parTransId="{AA2BD639-D156-412F-9AEA-1161F8BB9B85}" sibTransId="{A426CE83-BE55-48A6-81B3-93BE95F6D990}"/>
    <dgm:cxn modelId="{AC577E21-0275-4508-9656-CAC1B1E01F01}" srcId="{325E31A4-135B-4CD9-B145-558C448FDD81}" destId="{3459F467-DC16-4045-838D-15C3AF55C1CF}" srcOrd="0" destOrd="0" parTransId="{838DC227-E294-40FF-B292-74E97E5F5746}" sibTransId="{4FD7A2FE-FFC4-4F06-840A-226A318FD738}"/>
    <dgm:cxn modelId="{5A46293E-8769-4BD9-9880-22D1F8B7712E}" type="presOf" srcId="{F7C66608-980B-4B4F-92B8-DBD982BB7B86}" destId="{ACC4A940-ADD0-44E8-9899-F264C89150F8}" srcOrd="0" destOrd="0" presId="urn:microsoft.com/office/officeart/2005/8/layout/chevron2"/>
    <dgm:cxn modelId="{8ABDEA51-AE98-4D20-996C-18499BDDCEDB}" type="presOf" srcId="{6B86DC2F-ED85-449B-8FE2-997A5F1E572D}" destId="{0660B8D2-B56C-42E2-9D36-CCA23D76A450}" srcOrd="0" destOrd="0" presId="urn:microsoft.com/office/officeart/2005/8/layout/chevron2"/>
    <dgm:cxn modelId="{C35C3379-6660-44F9-9CF2-B71A8FF231AC}" srcId="{6D416E89-7447-429E-9E35-2B161EAECC50}" destId="{96087889-EB9F-4034-A70A-D9C0974866B3}" srcOrd="1" destOrd="0" parTransId="{D65B774B-8D11-4BA7-937D-BF92313BA572}" sibTransId="{267A52B6-74C1-410C-8637-BDC2E08A18A4}"/>
    <dgm:cxn modelId="{D2546979-BE0F-455C-8850-90ABC5D3598D}" type="presOf" srcId="{3459F467-DC16-4045-838D-15C3AF55C1CF}" destId="{8CDF7072-8119-4A4D-AA47-3511973C4E42}" srcOrd="0" destOrd="0" presId="urn:microsoft.com/office/officeart/2005/8/layout/chevron2"/>
    <dgm:cxn modelId="{DE9DF97E-C0CF-480D-A461-E7FDC7C9BD1D}" type="presOf" srcId="{5089CB4E-2001-4B51-AE07-DFB3AE00430E}" destId="{0238BDF7-3B55-40F4-ACD9-CFD2BC041042}" srcOrd="0" destOrd="0" presId="urn:microsoft.com/office/officeart/2005/8/layout/chevron2"/>
    <dgm:cxn modelId="{DDEDF284-90BC-4359-AB6C-01851EEA6E8C}" srcId="{6B86DC2F-ED85-449B-8FE2-997A5F1E572D}" destId="{F7C66608-980B-4B4F-92B8-DBD982BB7B86}" srcOrd="0" destOrd="0" parTransId="{CADB27A4-4174-497E-A7BD-FED458BDBD93}" sibTransId="{901A711B-9CB3-4832-A05D-86C64FD6D6A8}"/>
    <dgm:cxn modelId="{02A0E6B6-6FD9-4F12-866A-0DFACD0D40D2}" type="presOf" srcId="{325E31A4-135B-4CD9-B145-558C448FDD81}" destId="{F447707A-E676-4C9E-AB1C-C3138EBBC923}" srcOrd="0" destOrd="0" presId="urn:microsoft.com/office/officeart/2005/8/layout/chevron2"/>
    <dgm:cxn modelId="{283EFBC0-C06C-475C-B134-C506E8919FB7}" type="presOf" srcId="{96087889-EB9F-4034-A70A-D9C0974866B3}" destId="{A75E6F91-C026-45E6-9C98-DA2DA632EDA3}" srcOrd="0" destOrd="0" presId="urn:microsoft.com/office/officeart/2005/8/layout/chevron2"/>
    <dgm:cxn modelId="{9D22E0CF-AF56-4BA4-9502-FAD2AE1B470F}" type="presOf" srcId="{04B244BF-250F-4111-B27C-EEED3E941CF6}" destId="{742A902D-AE06-455D-824C-14CCEB7DC8E5}" srcOrd="0" destOrd="0" presId="urn:microsoft.com/office/officeart/2005/8/layout/chevron2"/>
    <dgm:cxn modelId="{8CCB12E2-120B-431E-80A9-9D19EA06B2D6}" type="presOf" srcId="{6D416E89-7447-429E-9E35-2B161EAECC50}" destId="{9B635033-80F0-4332-A5EF-32481D134353}" srcOrd="0" destOrd="0" presId="urn:microsoft.com/office/officeart/2005/8/layout/chevron2"/>
    <dgm:cxn modelId="{7E5ACFF0-0535-45BC-A1AD-4AF43FE07556}" type="presOf" srcId="{F713C8F9-88FB-4B12-BB18-F864CEA00244}" destId="{F0DA2F72-A434-4104-A836-CA1202C0CBAB}" srcOrd="0" destOrd="0" presId="urn:microsoft.com/office/officeart/2005/8/layout/chevron2"/>
    <dgm:cxn modelId="{D1AACCF1-7D66-491C-910E-3F4E57D583BE}" srcId="{6D416E89-7447-429E-9E35-2B161EAECC50}" destId="{325E31A4-135B-4CD9-B145-558C448FDD81}" srcOrd="3" destOrd="0" parTransId="{D1448F1D-D79A-43FD-807D-AA6A7EDC52FD}" sibTransId="{6C143FC2-EE49-4D63-A598-CA4D8EB5F22A}"/>
    <dgm:cxn modelId="{A2F0ADF6-16B0-484C-BE66-7DA958B0D0AA}" srcId="{6D416E89-7447-429E-9E35-2B161EAECC50}" destId="{04B244BF-250F-4111-B27C-EEED3E941CF6}" srcOrd="2" destOrd="0" parTransId="{7E39167B-CDCA-4EFA-B827-CA07F030CF7A}" sibTransId="{B90DA101-65A1-4A05-AD43-D261144A567C}"/>
    <dgm:cxn modelId="{924586FF-1774-4971-B63A-F8E936DEC8F3}" srcId="{6D416E89-7447-429E-9E35-2B161EAECC50}" destId="{6B86DC2F-ED85-449B-8FE2-997A5F1E572D}" srcOrd="0" destOrd="0" parTransId="{A784CF2B-EAAA-4B4C-B677-0EEB31911C65}" sibTransId="{757C3D69-14C4-409D-AE89-B4B5DDE3C8D1}"/>
    <dgm:cxn modelId="{28E8C018-F206-41E8-AAC6-EEA957B47400}" type="presParOf" srcId="{9B635033-80F0-4332-A5EF-32481D134353}" destId="{2C8818A4-818F-4E49-AC55-8AD7E6C78E0D}" srcOrd="0" destOrd="0" presId="urn:microsoft.com/office/officeart/2005/8/layout/chevron2"/>
    <dgm:cxn modelId="{8B5B1A84-9E5C-4BB9-8C7B-8B4E2044011C}" type="presParOf" srcId="{2C8818A4-818F-4E49-AC55-8AD7E6C78E0D}" destId="{0660B8D2-B56C-42E2-9D36-CCA23D76A450}" srcOrd="0" destOrd="0" presId="urn:microsoft.com/office/officeart/2005/8/layout/chevron2"/>
    <dgm:cxn modelId="{E61F0D91-0B76-4574-A1D4-0B1F40B00B99}" type="presParOf" srcId="{2C8818A4-818F-4E49-AC55-8AD7E6C78E0D}" destId="{ACC4A940-ADD0-44E8-9899-F264C89150F8}" srcOrd="1" destOrd="0" presId="urn:microsoft.com/office/officeart/2005/8/layout/chevron2"/>
    <dgm:cxn modelId="{A2114E02-04A4-4F51-985A-135794A9E1DE}" type="presParOf" srcId="{9B635033-80F0-4332-A5EF-32481D134353}" destId="{8BD86714-1A8C-46E2-A6AB-A229BB722234}" srcOrd="1" destOrd="0" presId="urn:microsoft.com/office/officeart/2005/8/layout/chevron2"/>
    <dgm:cxn modelId="{2DBC8A5D-7802-4451-9F91-FE9A0BB6BF6C}" type="presParOf" srcId="{9B635033-80F0-4332-A5EF-32481D134353}" destId="{BDBFA13B-AD51-408C-B6A9-21DE9FAE357F}" srcOrd="2" destOrd="0" presId="urn:microsoft.com/office/officeart/2005/8/layout/chevron2"/>
    <dgm:cxn modelId="{288BD2C4-B9D6-46E6-8435-1F1C378EAA15}" type="presParOf" srcId="{BDBFA13B-AD51-408C-B6A9-21DE9FAE357F}" destId="{A75E6F91-C026-45E6-9C98-DA2DA632EDA3}" srcOrd="0" destOrd="0" presId="urn:microsoft.com/office/officeart/2005/8/layout/chevron2"/>
    <dgm:cxn modelId="{15B51D3E-8086-4E01-9BCF-EE58D3237286}" type="presParOf" srcId="{BDBFA13B-AD51-408C-B6A9-21DE9FAE357F}" destId="{F0DA2F72-A434-4104-A836-CA1202C0CBAB}" srcOrd="1" destOrd="0" presId="urn:microsoft.com/office/officeart/2005/8/layout/chevron2"/>
    <dgm:cxn modelId="{4B74165E-1316-4691-B79A-656DF241956B}" type="presParOf" srcId="{9B635033-80F0-4332-A5EF-32481D134353}" destId="{B06C4C5A-29E4-49B5-9A9A-6630A2A99012}" srcOrd="3" destOrd="0" presId="urn:microsoft.com/office/officeart/2005/8/layout/chevron2"/>
    <dgm:cxn modelId="{6F9F39AF-B0A9-4A1F-B932-758F30D7096F}" type="presParOf" srcId="{9B635033-80F0-4332-A5EF-32481D134353}" destId="{929B18C5-0DE2-4815-BF4D-D908C32D577D}" srcOrd="4" destOrd="0" presId="urn:microsoft.com/office/officeart/2005/8/layout/chevron2"/>
    <dgm:cxn modelId="{87160099-BD1B-4ED2-9003-143C1116E6BC}" type="presParOf" srcId="{929B18C5-0DE2-4815-BF4D-D908C32D577D}" destId="{742A902D-AE06-455D-824C-14CCEB7DC8E5}" srcOrd="0" destOrd="0" presId="urn:microsoft.com/office/officeart/2005/8/layout/chevron2"/>
    <dgm:cxn modelId="{73873704-5C52-41BC-9913-4D4553E200DB}" type="presParOf" srcId="{929B18C5-0DE2-4815-BF4D-D908C32D577D}" destId="{0238BDF7-3B55-40F4-ACD9-CFD2BC041042}" srcOrd="1" destOrd="0" presId="urn:microsoft.com/office/officeart/2005/8/layout/chevron2"/>
    <dgm:cxn modelId="{377CC774-E067-4A84-A229-8F85D55B9A58}" type="presParOf" srcId="{9B635033-80F0-4332-A5EF-32481D134353}" destId="{B60A23E8-10C8-4F82-A7D6-679A22259F3E}" srcOrd="5" destOrd="0" presId="urn:microsoft.com/office/officeart/2005/8/layout/chevron2"/>
    <dgm:cxn modelId="{5456050C-DB39-4FD2-8D4C-47F2530A2551}" type="presParOf" srcId="{9B635033-80F0-4332-A5EF-32481D134353}" destId="{59192D63-DC43-4E0E-9CED-7221D4CB76C6}" srcOrd="6" destOrd="0" presId="urn:microsoft.com/office/officeart/2005/8/layout/chevron2"/>
    <dgm:cxn modelId="{B8CCC0C2-4DC3-449E-8E90-AF41448D89A3}" type="presParOf" srcId="{59192D63-DC43-4E0E-9CED-7221D4CB76C6}" destId="{F447707A-E676-4C9E-AB1C-C3138EBBC923}" srcOrd="0" destOrd="0" presId="urn:microsoft.com/office/officeart/2005/8/layout/chevron2"/>
    <dgm:cxn modelId="{08EED228-EFEA-4E9F-91F0-422EEBEAF654}" type="presParOf" srcId="{59192D63-DC43-4E0E-9CED-7221D4CB76C6}" destId="{8CDF7072-8119-4A4D-AA47-3511973C4E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48DBF-98DA-4127-BCAB-7FE6BDAD489A}">
      <dsp:nvSpPr>
        <dsp:cNvPr id="0" name=""/>
        <dsp:cNvSpPr/>
      </dsp:nvSpPr>
      <dsp:spPr>
        <a:xfrm>
          <a:off x="-5687863" y="-871155"/>
          <a:ext cx="6775770" cy="6775770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25400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EF397-EE49-45CD-B91E-9F5177206226}">
      <dsp:nvSpPr>
        <dsp:cNvPr id="0" name=""/>
        <dsp:cNvSpPr/>
      </dsp:nvSpPr>
      <dsp:spPr>
        <a:xfrm>
          <a:off x="353097" y="228821"/>
          <a:ext cx="10552506" cy="4574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1 Certified 3R Symposium</a:t>
          </a:r>
        </a:p>
      </dsp:txBody>
      <dsp:txXfrm>
        <a:off x="353097" y="228821"/>
        <a:ext cx="10552506" cy="457440"/>
      </dsp:txXfrm>
    </dsp:sp>
    <dsp:sp modelId="{B98A655D-1145-4799-97FE-716A92D4FA7B}">
      <dsp:nvSpPr>
        <dsp:cNvPr id="0" name=""/>
        <dsp:cNvSpPr/>
      </dsp:nvSpPr>
      <dsp:spPr>
        <a:xfrm>
          <a:off x="67196" y="171640"/>
          <a:ext cx="571801" cy="571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9C170-E9E4-4552-8332-82BEA9AF5612}">
      <dsp:nvSpPr>
        <dsp:cNvPr id="0" name=""/>
        <dsp:cNvSpPr/>
      </dsp:nvSpPr>
      <dsp:spPr>
        <a:xfrm>
          <a:off x="767350" y="915385"/>
          <a:ext cx="10138252" cy="457440"/>
        </a:xfrm>
        <a:prstGeom prst="rect">
          <a:avLst/>
        </a:prstGeom>
        <a:solidFill>
          <a:schemeClr val="accent5">
            <a:hueOff val="1001784"/>
            <a:satOff val="-4397"/>
            <a:lumOff val="1307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/>
            <a:t>4 Educational Sessions</a:t>
          </a:r>
          <a:endParaRPr lang="de-DE" sz="2400" kern="1200" dirty="0"/>
        </a:p>
      </dsp:txBody>
      <dsp:txXfrm>
        <a:off x="767350" y="915385"/>
        <a:ext cx="10138252" cy="457440"/>
      </dsp:txXfrm>
    </dsp:sp>
    <dsp:sp modelId="{E54AE1BE-F93D-4395-93D3-816A7E59224C}">
      <dsp:nvSpPr>
        <dsp:cNvPr id="0" name=""/>
        <dsp:cNvSpPr/>
      </dsp:nvSpPr>
      <dsp:spPr>
        <a:xfrm>
          <a:off x="481450" y="858204"/>
          <a:ext cx="571801" cy="571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1001784"/>
              <a:satOff val="-4397"/>
              <a:lumOff val="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27BC7-5982-468A-87FC-08A18F4D7516}">
      <dsp:nvSpPr>
        <dsp:cNvPr id="0" name=""/>
        <dsp:cNvSpPr/>
      </dsp:nvSpPr>
      <dsp:spPr>
        <a:xfrm>
          <a:off x="994360" y="1601445"/>
          <a:ext cx="9911243" cy="457440"/>
        </a:xfrm>
        <a:prstGeom prst="rect">
          <a:avLst/>
        </a:prstGeom>
        <a:solidFill>
          <a:schemeClr val="accent5">
            <a:hueOff val="2003568"/>
            <a:satOff val="-8793"/>
            <a:lumOff val="2614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30 Parallel Sessions</a:t>
          </a:r>
        </a:p>
      </dsp:txBody>
      <dsp:txXfrm>
        <a:off x="994360" y="1601445"/>
        <a:ext cx="9911243" cy="457440"/>
      </dsp:txXfrm>
    </dsp:sp>
    <dsp:sp modelId="{905395FF-DDCF-4CFA-8CC5-A05C113D5846}">
      <dsp:nvSpPr>
        <dsp:cNvPr id="0" name=""/>
        <dsp:cNvSpPr/>
      </dsp:nvSpPr>
      <dsp:spPr>
        <a:xfrm>
          <a:off x="708459" y="1544265"/>
          <a:ext cx="571801" cy="571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2003568"/>
              <a:satOff val="-8793"/>
              <a:lumOff val="26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9D9B2-33F1-4699-B513-2B439A63D41B}">
      <dsp:nvSpPr>
        <dsp:cNvPr id="0" name=""/>
        <dsp:cNvSpPr/>
      </dsp:nvSpPr>
      <dsp:spPr>
        <a:xfrm>
          <a:off x="1066841" y="2288009"/>
          <a:ext cx="9838761" cy="457440"/>
        </a:xfrm>
        <a:prstGeom prst="rect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9 </a:t>
          </a:r>
          <a:r>
            <a:rPr lang="de-DE" sz="2400" kern="1200" dirty="0" err="1"/>
            <a:t>Plenary</a:t>
          </a:r>
          <a:r>
            <a:rPr lang="de-DE" sz="2400" kern="1200" dirty="0"/>
            <a:t> Talks</a:t>
          </a:r>
        </a:p>
      </dsp:txBody>
      <dsp:txXfrm>
        <a:off x="1066841" y="2288009"/>
        <a:ext cx="9838761" cy="457440"/>
      </dsp:txXfrm>
    </dsp:sp>
    <dsp:sp modelId="{E1DBF4F3-69B4-43E4-B54D-48B98B8718CB}">
      <dsp:nvSpPr>
        <dsp:cNvPr id="0" name=""/>
        <dsp:cNvSpPr/>
      </dsp:nvSpPr>
      <dsp:spPr>
        <a:xfrm>
          <a:off x="780941" y="2230829"/>
          <a:ext cx="571801" cy="571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3005351"/>
              <a:satOff val="-13190"/>
              <a:lumOff val="3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74234-22F0-4F4C-974D-DE188BDADBFB}">
      <dsp:nvSpPr>
        <dsp:cNvPr id="0" name=""/>
        <dsp:cNvSpPr/>
      </dsp:nvSpPr>
      <dsp:spPr>
        <a:xfrm>
          <a:off x="994360" y="2974573"/>
          <a:ext cx="9911243" cy="457440"/>
        </a:xfrm>
        <a:prstGeom prst="rect">
          <a:avLst/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5 Focus Sessions</a:t>
          </a:r>
        </a:p>
      </dsp:txBody>
      <dsp:txXfrm>
        <a:off x="994360" y="2974573"/>
        <a:ext cx="9911243" cy="457440"/>
      </dsp:txXfrm>
    </dsp:sp>
    <dsp:sp modelId="{C2441C8D-EDE4-41C6-8C79-394B9FC24158}">
      <dsp:nvSpPr>
        <dsp:cNvPr id="0" name=""/>
        <dsp:cNvSpPr/>
      </dsp:nvSpPr>
      <dsp:spPr>
        <a:xfrm>
          <a:off x="708459" y="2917393"/>
          <a:ext cx="571801" cy="571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4007135"/>
              <a:satOff val="-17587"/>
              <a:lumOff val="5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D71A4-3C43-4531-A644-CF364F2C5560}">
      <dsp:nvSpPr>
        <dsp:cNvPr id="0" name=""/>
        <dsp:cNvSpPr/>
      </dsp:nvSpPr>
      <dsp:spPr>
        <a:xfrm>
          <a:off x="767350" y="3660634"/>
          <a:ext cx="10138252" cy="457440"/>
        </a:xfrm>
        <a:prstGeom prst="rect">
          <a:avLst/>
        </a:prstGeom>
        <a:solidFill>
          <a:schemeClr val="accent5">
            <a:hueOff val="5008919"/>
            <a:satOff val="-21983"/>
            <a:lumOff val="6536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8 Project Sessions</a:t>
          </a:r>
        </a:p>
      </dsp:txBody>
      <dsp:txXfrm>
        <a:off x="767350" y="3660634"/>
        <a:ext cx="10138252" cy="457440"/>
      </dsp:txXfrm>
    </dsp:sp>
    <dsp:sp modelId="{E2DCF150-6458-40E1-87F2-2F06322A8287}">
      <dsp:nvSpPr>
        <dsp:cNvPr id="0" name=""/>
        <dsp:cNvSpPr/>
      </dsp:nvSpPr>
      <dsp:spPr>
        <a:xfrm>
          <a:off x="481450" y="3603454"/>
          <a:ext cx="571801" cy="571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5008919"/>
              <a:satOff val="-21983"/>
              <a:lumOff val="65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381BC-57EC-4E15-9C5B-26037B1EA7E2}">
      <dsp:nvSpPr>
        <dsp:cNvPr id="0" name=""/>
        <dsp:cNvSpPr/>
      </dsp:nvSpPr>
      <dsp:spPr>
        <a:xfrm>
          <a:off x="353097" y="4347198"/>
          <a:ext cx="10552506" cy="457440"/>
        </a:xfrm>
        <a:prstGeom prst="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10 Study Group Meetings</a:t>
          </a:r>
        </a:p>
      </dsp:txBody>
      <dsp:txXfrm>
        <a:off x="353097" y="4347198"/>
        <a:ext cx="10552506" cy="457440"/>
      </dsp:txXfrm>
    </dsp:sp>
    <dsp:sp modelId="{4A38621A-4795-4F7B-B32D-B69553814303}">
      <dsp:nvSpPr>
        <dsp:cNvPr id="0" name=""/>
        <dsp:cNvSpPr/>
      </dsp:nvSpPr>
      <dsp:spPr>
        <a:xfrm>
          <a:off x="67196" y="4290017"/>
          <a:ext cx="571801" cy="571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E20A7-BAA1-428C-A708-C711107012F9}">
      <dsp:nvSpPr>
        <dsp:cNvPr id="0" name=""/>
        <dsp:cNvSpPr/>
      </dsp:nvSpPr>
      <dsp:spPr>
        <a:xfrm>
          <a:off x="3391091" y="0"/>
          <a:ext cx="2260727" cy="1267374"/>
        </a:xfrm>
        <a:prstGeom prst="trapezoid">
          <a:avLst>
            <a:gd name="adj" fmla="val 8918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br>
            <a:rPr lang="de-DE" sz="3200" kern="1200" dirty="0"/>
          </a:br>
          <a:r>
            <a:rPr lang="de-DE" sz="2400" kern="1200" dirty="0" err="1"/>
            <a:t>Presidents</a:t>
          </a:r>
          <a:endParaRPr lang="de-DE" sz="2400" kern="1200" dirty="0"/>
        </a:p>
      </dsp:txBody>
      <dsp:txXfrm>
        <a:off x="3391091" y="0"/>
        <a:ext cx="2260727" cy="1267374"/>
      </dsp:txXfrm>
    </dsp:sp>
    <dsp:sp modelId="{237A9047-730F-411B-81BF-4DB1E49D177D}">
      <dsp:nvSpPr>
        <dsp:cNvPr id="0" name=""/>
        <dsp:cNvSpPr/>
      </dsp:nvSpPr>
      <dsp:spPr>
        <a:xfrm>
          <a:off x="2260727" y="1267374"/>
          <a:ext cx="4521455" cy="1267374"/>
        </a:xfrm>
        <a:prstGeom prst="trapezoid">
          <a:avLst>
            <a:gd name="adj" fmla="val 89189"/>
          </a:avLst>
        </a:prstGeom>
        <a:solidFill>
          <a:schemeClr val="accent4">
            <a:hueOff val="-571422"/>
            <a:satOff val="4840"/>
            <a:lumOff val="-2091"/>
            <a:alphaOff val="0"/>
          </a:schemeClr>
        </a:solidFill>
        <a:ln w="381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400" kern="1200" dirty="0"/>
            <a:t>26 </a:t>
          </a:r>
          <a:br>
            <a:rPr lang="de-DE" sz="3400" kern="1200" dirty="0"/>
          </a:br>
          <a:r>
            <a:rPr lang="de-DE" sz="3400" kern="1200" dirty="0" err="1"/>
            <a:t>Category</a:t>
          </a:r>
          <a:r>
            <a:rPr lang="de-DE" sz="3400" kern="1200" dirty="0"/>
            <a:t> Chairs</a:t>
          </a:r>
        </a:p>
      </dsp:txBody>
      <dsp:txXfrm>
        <a:off x="3051982" y="1267374"/>
        <a:ext cx="2938946" cy="1267374"/>
      </dsp:txXfrm>
    </dsp:sp>
    <dsp:sp modelId="{49FF0524-D11F-4162-A6D4-90002F6FA185}">
      <dsp:nvSpPr>
        <dsp:cNvPr id="0" name=""/>
        <dsp:cNvSpPr/>
      </dsp:nvSpPr>
      <dsp:spPr>
        <a:xfrm>
          <a:off x="1130363" y="2534748"/>
          <a:ext cx="6782183" cy="1267374"/>
        </a:xfrm>
        <a:prstGeom prst="trapezoid">
          <a:avLst>
            <a:gd name="adj" fmla="val 89189"/>
          </a:avLst>
        </a:prstGeom>
        <a:solidFill>
          <a:schemeClr val="accent4">
            <a:hueOff val="-1142844"/>
            <a:satOff val="9680"/>
            <a:lumOff val="-4183"/>
            <a:alphaOff val="0"/>
          </a:schemeClr>
        </a:solidFill>
        <a:ln w="381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400" kern="1200" dirty="0"/>
            <a:t>150+</a:t>
          </a:r>
          <a:br>
            <a:rPr lang="de-DE" sz="3400" kern="1200" dirty="0"/>
          </a:br>
          <a:r>
            <a:rPr lang="de-DE" sz="3400" kern="1200" dirty="0" err="1"/>
            <a:t>subChairs</a:t>
          </a:r>
          <a:endParaRPr lang="de-DE" sz="3400" kern="1200" dirty="0"/>
        </a:p>
      </dsp:txBody>
      <dsp:txXfrm>
        <a:off x="2317245" y="2534748"/>
        <a:ext cx="4408419" cy="1267374"/>
      </dsp:txXfrm>
    </dsp:sp>
    <dsp:sp modelId="{7AEF7496-E60A-4761-9F6F-AF628DF5A80B}">
      <dsp:nvSpPr>
        <dsp:cNvPr id="0" name=""/>
        <dsp:cNvSpPr/>
      </dsp:nvSpPr>
      <dsp:spPr>
        <a:xfrm>
          <a:off x="0" y="3802122"/>
          <a:ext cx="9042911" cy="1267374"/>
        </a:xfrm>
        <a:prstGeom prst="trapezoid">
          <a:avLst>
            <a:gd name="adj" fmla="val 89189"/>
          </a:avLst>
        </a:prstGeom>
        <a:solidFill>
          <a:schemeClr val="accent4">
            <a:hueOff val="-1714266"/>
            <a:satOff val="14520"/>
            <a:lumOff val="-6274"/>
            <a:alphaOff val="0"/>
          </a:schemeClr>
        </a:solidFill>
        <a:ln w="381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/>
            <a:t>THE BASIS</a:t>
          </a:r>
          <a:br>
            <a:rPr lang="de-DE" sz="3400" kern="1200" dirty="0"/>
          </a:br>
          <a:r>
            <a:rPr lang="de-DE" sz="3400" kern="1200" dirty="0"/>
            <a:t>800+ Reviewer</a:t>
          </a:r>
        </a:p>
      </dsp:txBody>
      <dsp:txXfrm>
        <a:off x="1582509" y="3802122"/>
        <a:ext cx="5877892" cy="1267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0B8D2-B56C-42E2-9D36-CCA23D76A450}">
      <dsp:nvSpPr>
        <dsp:cNvPr id="0" name=""/>
        <dsp:cNvSpPr/>
      </dsp:nvSpPr>
      <dsp:spPr>
        <a:xfrm rot="5400000">
          <a:off x="-195807" y="199510"/>
          <a:ext cx="1305380" cy="91376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24 </a:t>
          </a:r>
          <a:r>
            <a:rPr lang="de-DE" sz="1000" kern="1200" dirty="0"/>
            <a:t>September</a:t>
          </a:r>
        </a:p>
      </dsp:txBody>
      <dsp:txXfrm rot="-5400000">
        <a:off x="0" y="460586"/>
        <a:ext cx="913766" cy="391614"/>
      </dsp:txXfrm>
    </dsp:sp>
    <dsp:sp modelId="{ACC4A940-ADD0-44E8-9899-F264C89150F8}">
      <dsp:nvSpPr>
        <dsp:cNvPr id="0" name=""/>
        <dsp:cNvSpPr/>
      </dsp:nvSpPr>
      <dsp:spPr>
        <a:xfrm rot="5400000">
          <a:off x="3914072" y="-2996601"/>
          <a:ext cx="848497" cy="68491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700" kern="1200" dirty="0"/>
            <a:t>Opening Abstract Submission</a:t>
          </a:r>
        </a:p>
      </dsp:txBody>
      <dsp:txXfrm rot="-5400000">
        <a:off x="913767" y="45124"/>
        <a:ext cx="6807688" cy="765657"/>
      </dsp:txXfrm>
    </dsp:sp>
    <dsp:sp modelId="{A75E6F91-C026-45E6-9C98-DA2DA632EDA3}">
      <dsp:nvSpPr>
        <dsp:cNvPr id="0" name=""/>
        <dsp:cNvSpPr/>
      </dsp:nvSpPr>
      <dsp:spPr>
        <a:xfrm rot="5400000">
          <a:off x="-195807" y="1358939"/>
          <a:ext cx="1305380" cy="913766"/>
        </a:xfrm>
        <a:prstGeom prst="chevron">
          <a:avLst/>
        </a:prstGeom>
        <a:solidFill>
          <a:schemeClr val="accent5">
            <a:hueOff val="2003568"/>
            <a:satOff val="-8793"/>
            <a:lumOff val="2614"/>
            <a:alphaOff val="0"/>
          </a:schemeClr>
        </a:solidFill>
        <a:ln w="25400">
          <a:solidFill>
            <a:schemeClr val="accent5">
              <a:hueOff val="2003568"/>
              <a:satOff val="-8793"/>
              <a:lumOff val="26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19 </a:t>
          </a:r>
          <a:r>
            <a:rPr lang="de-DE" sz="1000" kern="1200" dirty="0"/>
            <a:t>November</a:t>
          </a:r>
        </a:p>
      </dsp:txBody>
      <dsp:txXfrm rot="-5400000">
        <a:off x="0" y="1620015"/>
        <a:ext cx="913766" cy="391614"/>
      </dsp:txXfrm>
    </dsp:sp>
    <dsp:sp modelId="{F0DA2F72-A434-4104-A836-CA1202C0CBAB}">
      <dsp:nvSpPr>
        <dsp:cNvPr id="0" name=""/>
        <dsp:cNvSpPr/>
      </dsp:nvSpPr>
      <dsp:spPr>
        <a:xfrm rot="5400000">
          <a:off x="3914072" y="-1837172"/>
          <a:ext cx="848497" cy="68491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2003568"/>
              <a:satOff val="-8793"/>
              <a:lumOff val="26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700" kern="1200" dirty="0"/>
            <a:t>Deadline Abstract Submission</a:t>
          </a:r>
        </a:p>
      </dsp:txBody>
      <dsp:txXfrm rot="-5400000">
        <a:off x="913767" y="1204553"/>
        <a:ext cx="6807688" cy="765657"/>
      </dsp:txXfrm>
    </dsp:sp>
    <dsp:sp modelId="{742A902D-AE06-455D-824C-14CCEB7DC8E5}">
      <dsp:nvSpPr>
        <dsp:cNvPr id="0" name=""/>
        <dsp:cNvSpPr/>
      </dsp:nvSpPr>
      <dsp:spPr>
        <a:xfrm rot="5400000">
          <a:off x="-195807" y="2518368"/>
          <a:ext cx="1305380" cy="913766"/>
        </a:xfrm>
        <a:prstGeom prst="chevron">
          <a:avLst/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 w="25400">
          <a:solidFill>
            <a:schemeClr val="accent5">
              <a:hueOff val="4007135"/>
              <a:satOff val="-17587"/>
              <a:lumOff val="5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3 </a:t>
          </a:r>
          <a:r>
            <a:rPr lang="de-DE" sz="1000" kern="1200" dirty="0" err="1"/>
            <a:t>January</a:t>
          </a:r>
          <a:r>
            <a:rPr lang="de-DE" sz="900" kern="1200" dirty="0"/>
            <a:t> 2025</a:t>
          </a:r>
        </a:p>
      </dsp:txBody>
      <dsp:txXfrm rot="-5400000">
        <a:off x="0" y="2779444"/>
        <a:ext cx="913766" cy="391614"/>
      </dsp:txXfrm>
    </dsp:sp>
    <dsp:sp modelId="{0238BDF7-3B55-40F4-ACD9-CFD2BC041042}">
      <dsp:nvSpPr>
        <dsp:cNvPr id="0" name=""/>
        <dsp:cNvSpPr/>
      </dsp:nvSpPr>
      <dsp:spPr>
        <a:xfrm rot="5400000">
          <a:off x="3914072" y="-677743"/>
          <a:ext cx="848497" cy="68491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4007135"/>
              <a:satOff val="-17587"/>
              <a:lumOff val="5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700" kern="1200" dirty="0" err="1"/>
            <a:t>Notification</a:t>
          </a:r>
          <a:r>
            <a:rPr lang="de-DE" sz="3700" kern="1200" dirty="0"/>
            <a:t> </a:t>
          </a:r>
          <a:r>
            <a:rPr lang="de-DE" sz="3700" kern="1200" dirty="0" err="1"/>
            <a:t>to</a:t>
          </a:r>
          <a:r>
            <a:rPr lang="de-DE" sz="3700" kern="1200" dirty="0"/>
            <a:t> </a:t>
          </a:r>
          <a:r>
            <a:rPr lang="de-DE" sz="3700" kern="1200" dirty="0" err="1"/>
            <a:t>Presenter</a:t>
          </a:r>
          <a:endParaRPr lang="de-DE" sz="3700" kern="1200" dirty="0"/>
        </a:p>
      </dsp:txBody>
      <dsp:txXfrm rot="-5400000">
        <a:off x="913767" y="2363982"/>
        <a:ext cx="6807688" cy="765657"/>
      </dsp:txXfrm>
    </dsp:sp>
    <dsp:sp modelId="{F447707A-E676-4C9E-AB1C-C3138EBBC923}">
      <dsp:nvSpPr>
        <dsp:cNvPr id="0" name=""/>
        <dsp:cNvSpPr/>
      </dsp:nvSpPr>
      <dsp:spPr>
        <a:xfrm rot="5400000">
          <a:off x="-195807" y="3677797"/>
          <a:ext cx="1305380" cy="913766"/>
        </a:xfrm>
        <a:prstGeom prst="chevron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25400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16 </a:t>
          </a:r>
          <a:r>
            <a:rPr lang="de-DE" sz="1000" kern="1200" dirty="0" err="1"/>
            <a:t>January</a:t>
          </a:r>
          <a:r>
            <a:rPr lang="de-DE" sz="900" kern="1200" dirty="0"/>
            <a:t> 2025</a:t>
          </a:r>
        </a:p>
      </dsp:txBody>
      <dsp:txXfrm rot="-5400000">
        <a:off x="0" y="3938873"/>
        <a:ext cx="913766" cy="391614"/>
      </dsp:txXfrm>
    </dsp:sp>
    <dsp:sp modelId="{8CDF7072-8119-4A4D-AA47-3511973C4E42}">
      <dsp:nvSpPr>
        <dsp:cNvPr id="0" name=""/>
        <dsp:cNvSpPr/>
      </dsp:nvSpPr>
      <dsp:spPr>
        <a:xfrm rot="5400000">
          <a:off x="3914072" y="481685"/>
          <a:ext cx="848497" cy="68491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700" kern="1200" dirty="0"/>
            <a:t>Deadline </a:t>
          </a:r>
          <a:r>
            <a:rPr lang="de-DE" sz="3700" kern="1200" dirty="0" err="1"/>
            <a:t>early</a:t>
          </a:r>
          <a:r>
            <a:rPr lang="de-DE" sz="3700" kern="1200" dirty="0"/>
            <a:t> </a:t>
          </a:r>
          <a:r>
            <a:rPr lang="de-DE" sz="3700" kern="1200" dirty="0" err="1"/>
            <a:t>bird</a:t>
          </a:r>
          <a:r>
            <a:rPr lang="de-DE" sz="3700" kern="1200" dirty="0"/>
            <a:t> Registration</a:t>
          </a:r>
        </a:p>
      </dsp:txBody>
      <dsp:txXfrm rot="-5400000">
        <a:off x="913767" y="3523410"/>
        <a:ext cx="6807688" cy="765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631" cy="512304"/>
          </a:xfrm>
          <a:prstGeom prst="rect">
            <a:avLst/>
          </a:prstGeom>
        </p:spPr>
        <p:txBody>
          <a:bodyPr vert="horz" lIns="95459" tIns="47730" rIns="95459" bIns="4773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978" y="0"/>
            <a:ext cx="3075631" cy="512304"/>
          </a:xfrm>
          <a:prstGeom prst="rect">
            <a:avLst/>
          </a:prstGeom>
        </p:spPr>
        <p:txBody>
          <a:bodyPr vert="horz" lIns="95459" tIns="47730" rIns="95459" bIns="47730" rtlCol="0"/>
          <a:lstStyle>
            <a:lvl1pPr algn="r">
              <a:defRPr sz="1200"/>
            </a:lvl1pPr>
          </a:lstStyle>
          <a:p>
            <a:fld id="{CF1E4773-9246-45CD-A7C6-08073DEC7883}" type="datetimeFigureOut">
              <a:rPr lang="de-DE" smtClean="0"/>
              <a:pPr/>
              <a:t>15.09.2024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675"/>
            <a:ext cx="3075631" cy="512303"/>
          </a:xfrm>
          <a:prstGeom prst="rect">
            <a:avLst/>
          </a:prstGeom>
        </p:spPr>
        <p:txBody>
          <a:bodyPr vert="horz" lIns="95459" tIns="47730" rIns="95459" bIns="4773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978" y="9720675"/>
            <a:ext cx="3075631" cy="512303"/>
          </a:xfrm>
          <a:prstGeom prst="rect">
            <a:avLst/>
          </a:prstGeom>
        </p:spPr>
        <p:txBody>
          <a:bodyPr vert="horz" lIns="95459" tIns="47730" rIns="95459" bIns="47730" rtlCol="0" anchor="b"/>
          <a:lstStyle>
            <a:lvl1pPr algn="r">
              <a:defRPr sz="1200"/>
            </a:lvl1pPr>
          </a:lstStyle>
          <a:p>
            <a:fld id="{721D4B6B-0AED-49B8-ADC9-C8751538B58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966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5459" tIns="47730" rIns="95459" bIns="4773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5459" tIns="47730" rIns="95459" bIns="4773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15.09.2024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59" tIns="47730" rIns="95459" bIns="4773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5459" tIns="47730" rIns="95459" bIns="4773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5459" tIns="47730" rIns="95459" bIns="4773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</p:spPr>
        <p:txBody>
          <a:bodyPr vert="horz" lIns="95459" tIns="47730" rIns="95459" bIns="4773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261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32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04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17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80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7413" y="1998133"/>
            <a:ext cx="8290187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6231" y="4037202"/>
            <a:ext cx="8301372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22C8-DF56-47E0-BBCD-047CFC59BD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2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5367-FE37-4635-9831-52A60D8D7B5D}" type="datetime1">
              <a:rPr lang="en-US" smtClean="0">
                <a:solidFill>
                  <a:prstClr val="black"/>
                </a:solidFill>
              </a:rPr>
              <a:t>9/15/2024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9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91EA-97F6-4E60-AD0F-F1FCBF0E099B}" type="datetime1">
              <a:rPr lang="en-US" smtClean="0">
                <a:solidFill>
                  <a:prstClr val="black"/>
                </a:solidFill>
              </a:rPr>
              <a:t>9/15/2024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18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A976-4796-4A1F-8812-912CFC178E68}" type="datetime1">
              <a:rPr lang="en-US" smtClean="0">
                <a:solidFill>
                  <a:prstClr val="black"/>
                </a:solidFill>
              </a:rPr>
              <a:t>9/15/2024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28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F7C2-AD93-4BC6-B565-09AC8BA30302}" type="datetime1">
              <a:rPr lang="en-US" smtClean="0">
                <a:solidFill>
                  <a:prstClr val="black"/>
                </a:solidFill>
              </a:rPr>
              <a:t>9/15/2024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6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4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5090-AAE7-47C4-9A2C-7BAAF1C064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DD97-AA62-486D-978F-274A4E63D4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80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7413" y="1998133"/>
            <a:ext cx="8290187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6231" y="4037202"/>
            <a:ext cx="8301372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921D-AEAE-4483-BDC0-1D529F5657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2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4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E8A-BFE1-4A65-AF31-151CF8AFA4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78CD-1B20-401C-A555-0FB5231965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764" y="432"/>
            <a:ext cx="12190477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764" y="432"/>
            <a:ext cx="12190477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" y="432"/>
            <a:ext cx="12190477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3323645" y="5094582"/>
            <a:ext cx="8258755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478648" y="3606805"/>
            <a:ext cx="10103752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85F5-3D03-4A3D-9C01-25FA6E4407CC}" type="datetime1">
              <a:rPr lang="en-US" smtClean="0">
                <a:solidFill>
                  <a:prstClr val="black"/>
                </a:solidFill>
              </a:rPr>
              <a:t>9/15/2024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9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3B867-1794-4F7B-805B-60DA647CC5F7}" type="datetime1">
              <a:rPr lang="en-US" smtClean="0">
                <a:solidFill>
                  <a:prstClr val="black"/>
                </a:solidFill>
              </a:rPr>
              <a:t>9/15/2024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39DD-635E-4300-9B03-EB3ADC9480A3}" type="datetime1">
              <a:rPr lang="en-US" smtClean="0">
                <a:solidFill>
                  <a:prstClr val="black"/>
                </a:solidFill>
              </a:rPr>
              <a:t>9/15/2024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8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3" y="2017714"/>
            <a:ext cx="12191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495" indent="-190495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8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2" y="1554959"/>
            <a:ext cx="11329457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1" y="-1"/>
            <a:ext cx="11329456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31799" y="6356355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EF109-ED09-45DC-8166-52802836F3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76601" y="6356355"/>
            <a:ext cx="563985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16457" y="6356355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1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795" indent="-190795" algn="l" defTabSz="914377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1590" indent="-190795" algn="l" defTabSz="914377" rtl="0" eaLnBrk="1" latinLnBrk="0" hangingPunct="1">
        <a:spcBef>
          <a:spcPts val="432"/>
        </a:spcBef>
        <a:spcAft>
          <a:spcPts val="0"/>
        </a:spcAft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2386" indent="-190795" algn="l" defTabSz="914377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07" indent="-184146" algn="l" defTabSz="914377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16" indent="-176209" algn="l" defTabSz="914377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3" y="2017714"/>
            <a:ext cx="12191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495" indent="-190495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8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2" y="1554959"/>
            <a:ext cx="11329457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1" y="-1"/>
            <a:ext cx="11329456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31799" y="6356355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38B2E-D918-485B-9A92-4EFB3A37D4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76601" y="6356355"/>
            <a:ext cx="563985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16457" y="6356355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1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795" indent="-190795" algn="l" defTabSz="914377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1590" indent="-190795" algn="l" defTabSz="914377" rtl="0" eaLnBrk="1" latinLnBrk="0" hangingPunct="1">
        <a:spcBef>
          <a:spcPts val="432"/>
        </a:spcBef>
        <a:spcAft>
          <a:spcPts val="0"/>
        </a:spcAft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2386" indent="-190795" algn="l" defTabSz="914377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07" indent="-184146" algn="l" defTabSz="914377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16" indent="-176209" algn="l" defTabSz="914377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764" y="432"/>
            <a:ext cx="12190477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" y="432"/>
            <a:ext cx="12190477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06C061D2-8FA1-4158-B3FC-646F11B1113F}" type="datetime1">
              <a:rPr lang="en-US" smtClean="0">
                <a:solidFill>
                  <a:prstClr val="black"/>
                </a:solidFill>
              </a:rPr>
              <a:t>9/15/2024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4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hf sldNum="0"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891" indent="-342891" eaLnBrk="1" hangingPunct="1">
        <a:buChar char="•"/>
        <a:defRPr sz="2800">
          <a:latin typeface="+mn-lt"/>
        </a:defRPr>
      </a:lvl1pPr>
      <a:lvl2pPr marL="742932" indent="-285744" eaLnBrk="1" hangingPunct="1">
        <a:buChar char="–"/>
        <a:defRPr sz="2400">
          <a:latin typeface="+mn-lt"/>
        </a:defRPr>
      </a:lvl2pPr>
      <a:lvl3pPr marL="1142971" indent="-228594" eaLnBrk="1" hangingPunct="1">
        <a:buChar char="•"/>
        <a:defRPr sz="2400">
          <a:latin typeface="+mn-lt"/>
        </a:defRPr>
      </a:lvl3pPr>
      <a:lvl4pPr marL="1600160" indent="-228594" eaLnBrk="1" hangingPunct="1">
        <a:buChar char="–"/>
        <a:defRPr sz="2000">
          <a:latin typeface="+mn-lt"/>
        </a:defRPr>
      </a:lvl4pPr>
      <a:lvl5pPr marL="2057349" indent="-228594" eaLnBrk="1" hangingPunct="1">
        <a:buChar char="»"/>
        <a:defRPr sz="2000">
          <a:latin typeface="+mn-lt"/>
        </a:defRPr>
      </a:lvl5pPr>
      <a:lvl6pPr marL="2514537" indent="-228594" eaLnBrk="1" hangingPunct="1">
        <a:buChar char="•"/>
        <a:defRPr sz="2000"/>
      </a:lvl6pPr>
      <a:lvl7pPr marL="2971726" indent="-228594" eaLnBrk="1" hangingPunct="1">
        <a:buChar char="•"/>
        <a:defRPr sz="2000"/>
      </a:lvl7pPr>
      <a:lvl8pPr marL="3428914" indent="-228594" eaLnBrk="1" hangingPunct="1">
        <a:buChar char="•"/>
        <a:defRPr sz="2000"/>
      </a:lvl8pPr>
      <a:lvl9pPr marL="3886103" indent="-228594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189" eaLnBrk="1" hangingPunct="1"/>
      <a:lvl3pPr marL="914377" eaLnBrk="1" hangingPunct="1"/>
      <a:lvl4pPr marL="1371566" eaLnBrk="1" hangingPunct="1"/>
      <a:lvl5pPr marL="1828754" eaLnBrk="1" hangingPunct="1"/>
      <a:lvl6pPr marL="2285943" eaLnBrk="1" hangingPunct="1"/>
      <a:lvl7pPr marL="2743131" eaLnBrk="1" hangingPunct="1"/>
      <a:lvl8pPr marL="3200320" eaLnBrk="1" hangingPunct="1"/>
      <a:lvl9pPr marL="3657509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706177-1E81-439A-AD48-D5D76B10E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648" y="3606805"/>
            <a:ext cx="10103752" cy="1470025"/>
          </a:xfrm>
        </p:spPr>
        <p:txBody>
          <a:bodyPr anchor="b">
            <a:normAutofit/>
          </a:bodyPr>
          <a:lstStyle/>
          <a:p>
            <a:r>
              <a:rPr lang="de-DE" dirty="0"/>
              <a:t>The EMIM 2025 | 11-14 March in Bilbao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DD78DEE-579F-1187-DF25-EE6F23299E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306" y="5917866"/>
            <a:ext cx="1444859" cy="58538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A814282-0F7E-DE21-D79A-2D560A8E6FCD}"/>
              </a:ext>
            </a:extLst>
          </p:cNvPr>
          <p:cNvSpPr txBox="1"/>
          <p:nvPr/>
        </p:nvSpPr>
        <p:spPr>
          <a:xfrm>
            <a:off x="377936" y="6216585"/>
            <a:ext cx="2094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www.e-smi.eu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793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Himmel, Screenshot, Wolke enthält.&#10;&#10;Automatisch generierte Beschreibung">
            <a:extLst>
              <a:ext uri="{FF2B5EF4-FFF2-40B4-BE49-F238E27FC236}">
                <a16:creationId xmlns:a16="http://schemas.microsoft.com/office/drawing/2014/main" id="{68826791-755F-78E9-639D-CE23A6ED4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6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B42A29FD-B647-8134-2E3D-E871F6DA6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170768"/>
              </p:ext>
            </p:extLst>
          </p:nvPr>
        </p:nvGraphicFramePr>
        <p:xfrm>
          <a:off x="609600" y="1600200"/>
          <a:ext cx="10972800" cy="503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_h1">
            <a:extLst>
              <a:ext uri="{FF2B5EF4-FFF2-40B4-BE49-F238E27FC236}">
                <a16:creationId xmlns:a16="http://schemas.microsoft.com/office/drawing/2014/main" id="{7DA14167-0166-9E02-A5E6-8FB6B66FF0BF}"/>
              </a:ext>
            </a:extLst>
          </p:cNvPr>
          <p:cNvSpPr txBox="1">
            <a:spLocks/>
          </p:cNvSpPr>
          <p:nvPr/>
        </p:nvSpPr>
        <p:spPr bwMode="gray">
          <a:xfrm>
            <a:off x="473623" y="284443"/>
            <a:ext cx="8497092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de-DE" sz="32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Science | EMIM 2025, Bilbao</a:t>
            </a:r>
            <a:endParaRPr lang="de-DE" sz="3200" dirty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67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 txBox="1">
            <a:spLocks/>
          </p:cNvSpPr>
          <p:nvPr/>
        </p:nvSpPr>
        <p:spPr bwMode="gray">
          <a:xfrm>
            <a:off x="473623" y="767888"/>
            <a:ext cx="10756826" cy="4351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Bringing together all imaging modalities &amp; related disciplines</a:t>
            </a:r>
          </a:p>
        </p:txBody>
      </p:sp>
      <p:sp>
        <p:nvSpPr>
          <p:cNvPr id="9" name="_h1"/>
          <p:cNvSpPr txBox="1">
            <a:spLocks/>
          </p:cNvSpPr>
          <p:nvPr/>
        </p:nvSpPr>
        <p:spPr bwMode="gray">
          <a:xfrm>
            <a:off x="473623" y="105333"/>
            <a:ext cx="8497092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Categories</a:t>
            </a:r>
            <a:r>
              <a:rPr lang="de-DE" sz="32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| EMIM 2025, Bilbao</a:t>
            </a:r>
            <a:endParaRPr lang="de-DE" sz="3200" dirty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43CEC4C-2D25-7CF1-43D7-F05721617134}"/>
              </a:ext>
            </a:extLst>
          </p:cNvPr>
          <p:cNvGraphicFramePr>
            <a:graphicFrameLocks noGrp="1"/>
          </p:cNvGraphicFramePr>
          <p:nvPr/>
        </p:nvGraphicFramePr>
        <p:xfrm>
          <a:off x="320421" y="1657348"/>
          <a:ext cx="5908930" cy="4629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081">
                  <a:extLst>
                    <a:ext uri="{9D8B030D-6E8A-4147-A177-3AD203B41FA5}">
                      <a16:colId xmlns:a16="http://schemas.microsoft.com/office/drawing/2014/main" val="2392571743"/>
                    </a:ext>
                  </a:extLst>
                </a:gridCol>
                <a:gridCol w="5296849">
                  <a:extLst>
                    <a:ext uri="{9D8B030D-6E8A-4147-A177-3AD203B41FA5}">
                      <a16:colId xmlns:a16="http://schemas.microsoft.com/office/drawing/2014/main" val="3892583213"/>
                    </a:ext>
                  </a:extLst>
                </a:gridCol>
              </a:tblGrid>
              <a:tr h="385763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</a:rPr>
                        <a:t>1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</a:rPr>
                        <a:t>Physics, Engineering &amp; Technologies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07393040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</a:rPr>
                        <a:t>2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</a:rPr>
                        <a:t>Probe Chemistry &amp; Reporter Genes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207209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</a:rPr>
                        <a:t>3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</a:rPr>
                        <a:t>Reconstruction, Processing, Analysis &amp; Modeling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01250776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</a:rPr>
                        <a:t>4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</a:rPr>
                        <a:t>Image-</a:t>
                      </a:r>
                      <a:r>
                        <a:rPr lang="de-DE" sz="2000" u="none" strike="noStrike" dirty="0" err="1">
                          <a:effectLst/>
                        </a:rPr>
                        <a:t>Guided</a:t>
                      </a:r>
                      <a:r>
                        <a:rPr lang="de-DE" sz="2000" u="none" strike="noStrike" dirty="0">
                          <a:effectLst/>
                        </a:rPr>
                        <a:t> Therapy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22027915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</a:rPr>
                        <a:t>5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Cardiovascular &amp; Respiratory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59700010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</a:rPr>
                        <a:t>6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</a:rPr>
                        <a:t>CNS &amp; </a:t>
                      </a:r>
                      <a:r>
                        <a:rPr lang="de-DE" sz="2000" u="none" strike="noStrike" dirty="0" err="1">
                          <a:effectLst/>
                        </a:rPr>
                        <a:t>Peripheral</a:t>
                      </a:r>
                      <a:r>
                        <a:rPr lang="de-DE" sz="2000" u="none" strike="noStrike" dirty="0">
                          <a:effectLst/>
                        </a:rPr>
                        <a:t> </a:t>
                      </a:r>
                      <a:r>
                        <a:rPr lang="de-DE" sz="2000" u="none" strike="noStrike" dirty="0" err="1">
                          <a:effectLst/>
                        </a:rPr>
                        <a:t>Nerves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90673007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</a:rPr>
                        <a:t>7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Musculoskeletal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85038300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</a:rPr>
                        <a:t>8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Gastrointestinal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2089615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</a:rPr>
                        <a:t>9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Oncology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39985330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</a:rPr>
                        <a:t>10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 err="1">
                          <a:effectLst/>
                        </a:rPr>
                        <a:t>Immunology</a:t>
                      </a:r>
                      <a:r>
                        <a:rPr lang="de-DE" sz="2000" u="none" strike="noStrike" dirty="0">
                          <a:effectLst/>
                        </a:rPr>
                        <a:t>, Inflammation &amp; </a:t>
                      </a:r>
                      <a:r>
                        <a:rPr lang="de-DE" sz="2000" u="none" strike="noStrike" dirty="0" err="1">
                          <a:effectLst/>
                        </a:rPr>
                        <a:t>Infection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4022295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</a:rPr>
                        <a:t>11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Metabolism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20587201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</a:rPr>
                        <a:t>12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 err="1">
                          <a:effectLst/>
                        </a:rPr>
                        <a:t>Advanced</a:t>
                      </a:r>
                      <a:r>
                        <a:rPr lang="de-DE" sz="2000" u="none" strike="noStrike" dirty="0">
                          <a:effectLst/>
                        </a:rPr>
                        <a:t> In Vitro Models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52679205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22C914F4-6EAA-7868-BBCA-84F0E0CE2DA2}"/>
              </a:ext>
            </a:extLst>
          </p:cNvPr>
          <p:cNvSpPr txBox="1"/>
          <p:nvPr/>
        </p:nvSpPr>
        <p:spPr>
          <a:xfrm>
            <a:off x="6829425" y="2772986"/>
            <a:ext cx="5042153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i="0" dirty="0">
                <a:solidFill>
                  <a:srgbClr val="C00000"/>
                </a:solidFill>
                <a:effectLst/>
              </a:rPr>
              <a:t>THAT’S NEW!</a:t>
            </a:r>
          </a:p>
          <a:p>
            <a:pPr algn="ctr">
              <a:spcAft>
                <a:spcPts val="1200"/>
              </a:spcAft>
              <a:buFont typeface="+mj-lt"/>
              <a:buAutoNum type="arabicPeriod"/>
            </a:pPr>
            <a:r>
              <a:rPr lang="en-US" sz="2000" b="0" i="0" dirty="0">
                <a:effectLst/>
              </a:rPr>
              <a:t>The number of submissions as </a:t>
            </a:r>
            <a:r>
              <a:rPr lang="en-US" sz="2000" b="1" i="0" dirty="0">
                <a:effectLst/>
              </a:rPr>
              <a:t>presenting author</a:t>
            </a:r>
            <a:r>
              <a:rPr lang="en-US" sz="2000" b="0" i="0" dirty="0">
                <a:effectLst/>
              </a:rPr>
              <a:t> is limited to </a:t>
            </a:r>
            <a:r>
              <a:rPr lang="en-US" sz="2000" b="1" i="0" dirty="0">
                <a:effectLst/>
              </a:rPr>
              <a:t>one </a:t>
            </a:r>
            <a:br>
              <a:rPr lang="en-US" sz="2000" b="1" i="0" dirty="0">
                <a:effectLst/>
              </a:rPr>
            </a:br>
            <a:r>
              <a:rPr lang="en-US" sz="2000" b="0" i="0" dirty="0">
                <a:effectLst/>
              </a:rPr>
              <a:t>(no limit on co-authorship).</a:t>
            </a:r>
          </a:p>
          <a:p>
            <a:pPr algn="ctr">
              <a:buFont typeface="+mj-lt"/>
              <a:buAutoNum type="arabicPeriod"/>
            </a:pPr>
            <a:r>
              <a:rPr lang="en-US" sz="2000" b="0" i="0" dirty="0">
                <a:effectLst/>
              </a:rPr>
              <a:t>The overall number of submissions is limited to the top scored </a:t>
            </a:r>
            <a:r>
              <a:rPr lang="en-US" sz="2000" b="1" i="0" dirty="0">
                <a:effectLst/>
              </a:rPr>
              <a:t>750</a:t>
            </a:r>
            <a:r>
              <a:rPr lang="en-US" sz="2000" i="0" dirty="0">
                <a:effectLst/>
              </a:rPr>
              <a:t>.</a:t>
            </a:r>
          </a:p>
        </p:txBody>
      </p:sp>
      <p:pic>
        <p:nvPicPr>
          <p:cNvPr id="11" name="Grafik 1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AACB202-EC7E-7D44-0E39-EDEC4FE00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145">
            <a:off x="10597358" y="1393061"/>
            <a:ext cx="1403553" cy="140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8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ECF2CF8-FE37-DEBB-6F55-1FCAAFA80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21" y="147038"/>
            <a:ext cx="11522468" cy="696371"/>
          </a:xfrm>
        </p:spPr>
        <p:txBody>
          <a:bodyPr anchor="b">
            <a:normAutofit/>
          </a:bodyPr>
          <a:lstStyle/>
          <a:p>
            <a:r>
              <a:rPr lang="de-DE" sz="2900" b="1" kern="1200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Programme Building</a:t>
            </a:r>
            <a:r>
              <a:rPr lang="de-DE" sz="28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| EMIM 2025, Bilbao</a:t>
            </a:r>
            <a:endParaRPr lang="de-DE" sz="2900" b="1" kern="1200" dirty="0">
              <a:solidFill>
                <a:srgbClr val="4F81BD">
                  <a:lumMod val="50000"/>
                </a:srgb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1C765FBA-8970-CFE4-BC09-EFF40C90C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495675"/>
              </p:ext>
            </p:extLst>
          </p:nvPr>
        </p:nvGraphicFramePr>
        <p:xfrm>
          <a:off x="1574544" y="1470623"/>
          <a:ext cx="9042911" cy="5069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Pfeil: nach links 10">
            <a:extLst>
              <a:ext uri="{FF2B5EF4-FFF2-40B4-BE49-F238E27FC236}">
                <a16:creationId xmlns:a16="http://schemas.microsoft.com/office/drawing/2014/main" id="{B9A7BBEF-C683-CA0D-1B95-CAB329C79C0D}"/>
              </a:ext>
            </a:extLst>
          </p:cNvPr>
          <p:cNvSpPr/>
          <p:nvPr/>
        </p:nvSpPr>
        <p:spPr>
          <a:xfrm>
            <a:off x="6110555" y="1470623"/>
            <a:ext cx="1622027" cy="776549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Supervision</a:t>
            </a:r>
          </a:p>
        </p:txBody>
      </p:sp>
      <p:sp>
        <p:nvSpPr>
          <p:cNvPr id="12" name="Pfeil: nach links 11">
            <a:extLst>
              <a:ext uri="{FF2B5EF4-FFF2-40B4-BE49-F238E27FC236}">
                <a16:creationId xmlns:a16="http://schemas.microsoft.com/office/drawing/2014/main" id="{AB34BC97-4CAB-D3DF-0D9F-2B507A4B78C3}"/>
              </a:ext>
            </a:extLst>
          </p:cNvPr>
          <p:cNvSpPr/>
          <p:nvPr/>
        </p:nvSpPr>
        <p:spPr>
          <a:xfrm rot="10800000" flipV="1">
            <a:off x="1308414" y="2248558"/>
            <a:ext cx="3570296" cy="1744708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Determine</a:t>
            </a:r>
            <a:r>
              <a:rPr lang="de-DE" dirty="0"/>
              <a:t> </a:t>
            </a:r>
            <a:r>
              <a:rPr lang="de-DE" dirty="0" err="1"/>
              <a:t>abstract</a:t>
            </a:r>
            <a:r>
              <a:rPr lang="de-DE" dirty="0"/>
              <a:t> </a:t>
            </a:r>
            <a:r>
              <a:rPr lang="de-DE" dirty="0" err="1"/>
              <a:t>categories</a:t>
            </a:r>
            <a:r>
              <a:rPr lang="de-DE" dirty="0"/>
              <a:t>, </a:t>
            </a:r>
            <a:r>
              <a:rPr lang="de-DE" dirty="0" err="1"/>
              <a:t>recommend</a:t>
            </a:r>
            <a:r>
              <a:rPr lang="de-DE" dirty="0"/>
              <a:t> </a:t>
            </a:r>
            <a:r>
              <a:rPr lang="de-DE" dirty="0" err="1"/>
              <a:t>subChairs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session</a:t>
            </a:r>
            <a:r>
              <a:rPr lang="de-DE" dirty="0"/>
              <a:t> </a:t>
            </a:r>
            <a:r>
              <a:rPr lang="de-DE" dirty="0" err="1"/>
              <a:t>building</a:t>
            </a:r>
            <a:endParaRPr lang="de-DE" dirty="0"/>
          </a:p>
        </p:txBody>
      </p:sp>
      <p:sp>
        <p:nvSpPr>
          <p:cNvPr id="13" name="Pfeil: nach links 12">
            <a:extLst>
              <a:ext uri="{FF2B5EF4-FFF2-40B4-BE49-F238E27FC236}">
                <a16:creationId xmlns:a16="http://schemas.microsoft.com/office/drawing/2014/main" id="{FD03F40D-89E9-7704-41EA-4BD447974146}"/>
              </a:ext>
            </a:extLst>
          </p:cNvPr>
          <p:cNvSpPr/>
          <p:nvPr/>
        </p:nvSpPr>
        <p:spPr>
          <a:xfrm rot="10800000" flipH="1" flipV="1">
            <a:off x="8182875" y="3707215"/>
            <a:ext cx="3116831" cy="1597786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Responsible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reviewers</a:t>
            </a:r>
            <a:r>
              <a:rPr lang="de-DE" dirty="0"/>
              <a:t> per </a:t>
            </a:r>
            <a:r>
              <a:rPr lang="de-DE" dirty="0" err="1"/>
              <a:t>category</a:t>
            </a:r>
            <a:endParaRPr lang="de-DE" dirty="0"/>
          </a:p>
        </p:txBody>
      </p:sp>
      <p:sp>
        <p:nvSpPr>
          <p:cNvPr id="15" name="Pfeil: nach links 14">
            <a:extLst>
              <a:ext uri="{FF2B5EF4-FFF2-40B4-BE49-F238E27FC236}">
                <a16:creationId xmlns:a16="http://schemas.microsoft.com/office/drawing/2014/main" id="{B8E17275-9521-1368-DD9A-5EF4789D5C9F}"/>
              </a:ext>
            </a:extLst>
          </p:cNvPr>
          <p:cNvSpPr/>
          <p:nvPr/>
        </p:nvSpPr>
        <p:spPr>
          <a:xfrm rot="10800000" flipV="1">
            <a:off x="114874" y="4979654"/>
            <a:ext cx="3056568" cy="1696844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Double-blind, min </a:t>
            </a:r>
            <a:r>
              <a:rPr lang="de-DE" dirty="0" err="1"/>
              <a:t>of</a:t>
            </a:r>
            <a:r>
              <a:rPr lang="de-DE" dirty="0"/>
              <a:t> 12 </a:t>
            </a:r>
            <a:r>
              <a:rPr lang="de-DE" dirty="0" err="1"/>
              <a:t>reviewers</a:t>
            </a:r>
            <a:r>
              <a:rPr lang="de-DE" dirty="0"/>
              <a:t> per </a:t>
            </a:r>
            <a:r>
              <a:rPr lang="de-DE" dirty="0" err="1"/>
              <a:t>abstract</a:t>
            </a:r>
            <a:r>
              <a:rPr lang="de-DE" dirty="0"/>
              <a:t>, </a:t>
            </a:r>
            <a:r>
              <a:rPr lang="de-DE" dirty="0" err="1"/>
              <a:t>best</a:t>
            </a:r>
            <a:r>
              <a:rPr lang="de-DE" dirty="0"/>
              <a:t>/</a:t>
            </a:r>
            <a:r>
              <a:rPr lang="de-DE" dirty="0" err="1"/>
              <a:t>worst</a:t>
            </a:r>
            <a:r>
              <a:rPr lang="de-DE" dirty="0"/>
              <a:t> </a:t>
            </a:r>
            <a:r>
              <a:rPr lang="de-DE" dirty="0" err="1"/>
              <a:t>excluded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276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82CB795-0533-9BEC-A544-9AF23C307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51" y="359465"/>
            <a:ext cx="10972800" cy="504390"/>
          </a:xfrm>
        </p:spPr>
        <p:txBody>
          <a:bodyPr>
            <a:normAutofit fontScale="90000"/>
          </a:bodyPr>
          <a:lstStyle/>
          <a:p>
            <a:r>
              <a:rPr lang="de-DE" sz="3200" b="1" kern="1200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Timeline </a:t>
            </a:r>
            <a:r>
              <a:rPr lang="de-DE" sz="32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| EMIM 2025, Bilbao</a:t>
            </a:r>
            <a:endParaRPr lang="de-DE" sz="3200" b="1" kern="1200" dirty="0">
              <a:solidFill>
                <a:srgbClr val="4F81BD">
                  <a:lumMod val="50000"/>
                </a:srgb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3A1E9C1F-41F1-0A62-4AD4-2D95707FFA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8429362"/>
              </p:ext>
            </p:extLst>
          </p:nvPr>
        </p:nvGraphicFramePr>
        <p:xfrm>
          <a:off x="1962150" y="1609725"/>
          <a:ext cx="7762875" cy="479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343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_h1">
            <a:extLst>
              <a:ext uri="{FF2B5EF4-FFF2-40B4-BE49-F238E27FC236}">
                <a16:creationId xmlns:a16="http://schemas.microsoft.com/office/drawing/2014/main" id="{140D171D-3F58-9AA9-B73A-336DD407F86E}"/>
              </a:ext>
            </a:extLst>
          </p:cNvPr>
          <p:cNvSpPr txBox="1">
            <a:spLocks/>
          </p:cNvSpPr>
          <p:nvPr/>
        </p:nvSpPr>
        <p:spPr bwMode="gray">
          <a:xfrm>
            <a:off x="473623" y="284443"/>
            <a:ext cx="8497092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de-DE" sz="32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See </a:t>
            </a:r>
            <a:r>
              <a:rPr lang="de-DE" sz="3200" b="1" dirty="0" err="1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de-DE" sz="32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@ </a:t>
            </a:r>
            <a:r>
              <a:rPr lang="de-DE" sz="3200" b="1" dirty="0" err="1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32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EMIM 2025 in Bilbao</a:t>
            </a:r>
            <a:endParaRPr lang="de-DE" sz="3200" dirty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EC5B7D7C-D01C-324D-F2E2-1DE89814FB90}"/>
              </a:ext>
            </a:extLst>
          </p:cNvPr>
          <p:cNvSpPr txBox="1">
            <a:spLocks/>
          </p:cNvSpPr>
          <p:nvPr/>
        </p:nvSpPr>
        <p:spPr bwMode="gray">
          <a:xfrm>
            <a:off x="477838" y="900898"/>
            <a:ext cx="5684023" cy="3386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11-14 March | www.emim.eu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36F0E87-6D30-5DD7-52E8-2E4D53166EBC}"/>
              </a:ext>
            </a:extLst>
          </p:cNvPr>
          <p:cNvSpPr txBox="1"/>
          <p:nvPr/>
        </p:nvSpPr>
        <p:spPr>
          <a:xfrm rot="440912">
            <a:off x="8403229" y="363318"/>
            <a:ext cx="35267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</a:rPr>
              <a:t>It is your Society &amp; </a:t>
            </a:r>
          </a:p>
          <a:p>
            <a:pPr algn="r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</a:rPr>
              <a:t>the Home for your Research!</a:t>
            </a: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1C5A8675-CE4A-D05F-D7B5-A8B399259EEB}"/>
              </a:ext>
            </a:extLst>
          </p:cNvPr>
          <p:cNvSpPr/>
          <p:nvPr/>
        </p:nvSpPr>
        <p:spPr>
          <a:xfrm>
            <a:off x="8067675" y="1466292"/>
            <a:ext cx="3781425" cy="5312013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800" dirty="0"/>
              <a:t>With 1200 international participants, the EMIM has significantly grown while preserving its </a:t>
            </a:r>
            <a:r>
              <a:rPr lang="en-US" sz="1800" b="1" dirty="0"/>
              <a:t>collaborative, inclusive</a:t>
            </a:r>
            <a:r>
              <a:rPr lang="en-US" sz="1800" dirty="0"/>
              <a:t>,</a:t>
            </a:r>
            <a:r>
              <a:rPr lang="en-US" sz="1800" b="1" dirty="0"/>
              <a:t> </a:t>
            </a:r>
            <a:r>
              <a:rPr lang="en-US" sz="1800" dirty="0"/>
              <a:t>and</a:t>
            </a:r>
            <a:r>
              <a:rPr lang="en-US" sz="1800" b="1" dirty="0"/>
              <a:t> lively</a:t>
            </a:r>
            <a:r>
              <a:rPr lang="en-US" sz="1800" dirty="0"/>
              <a:t> atmosphere. </a:t>
            </a:r>
          </a:p>
          <a:p>
            <a:pPr algn="ctr"/>
            <a:r>
              <a:rPr lang="en-US" sz="1800" dirty="0"/>
              <a:t>It is packed with </a:t>
            </a:r>
            <a:r>
              <a:rPr lang="en-US" sz="1800" b="1" dirty="0"/>
              <a:t>excellent science</a:t>
            </a:r>
            <a:r>
              <a:rPr lang="en-US" sz="1800" dirty="0"/>
              <a:t> and serves as comprehensive and inspiring platform for multidisciplinary exchange and collaboration in this broad and wonderful field of imaging science.</a:t>
            </a:r>
            <a:endParaRPr lang="de-DE" sz="1800" dirty="0"/>
          </a:p>
        </p:txBody>
      </p:sp>
      <p:pic>
        <p:nvPicPr>
          <p:cNvPr id="4" name="Grafik 3" descr="Ein Bild, das draußen, Fenster, Haus, Nachbarschaft enthält.&#10;&#10;Automatisch generierte Beschreibung">
            <a:extLst>
              <a:ext uri="{FF2B5EF4-FFF2-40B4-BE49-F238E27FC236}">
                <a16:creationId xmlns:a16="http://schemas.microsoft.com/office/drawing/2014/main" id="{733B4E89-7A72-9279-523F-6BEC10B9E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44" y="4574587"/>
            <a:ext cx="3602747" cy="2026546"/>
          </a:xfrm>
          <a:prstGeom prst="rect">
            <a:avLst/>
          </a:prstGeom>
        </p:spPr>
      </p:pic>
      <p:pic>
        <p:nvPicPr>
          <p:cNvPr id="18" name="Grafik 17" descr="Ein Bild, das Himmel, draußen, Baum, Wolke enthält.&#10;&#10;Automatisch generierte Beschreibung">
            <a:extLst>
              <a:ext uri="{FF2B5EF4-FFF2-40B4-BE49-F238E27FC236}">
                <a16:creationId xmlns:a16="http://schemas.microsoft.com/office/drawing/2014/main" id="{BF465309-C5D8-9B4B-29B1-BFF11A87A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7" y="1438862"/>
            <a:ext cx="3602746" cy="2402300"/>
          </a:xfrm>
          <a:prstGeom prst="rect">
            <a:avLst/>
          </a:prstGeom>
        </p:spPr>
      </p:pic>
      <p:pic>
        <p:nvPicPr>
          <p:cNvPr id="9" name="Grafik 8" descr="Ein Bild, das Wolke, draußen, Himmel, Gebäude enthält.&#10;&#10;Automatisch generierte Beschreibung">
            <a:extLst>
              <a:ext uri="{FF2B5EF4-FFF2-40B4-BE49-F238E27FC236}">
                <a16:creationId xmlns:a16="http://schemas.microsoft.com/office/drawing/2014/main" id="{B24FFDA6-661B-C948-0002-E311BE9032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881" y="1817916"/>
            <a:ext cx="3737759" cy="2491839"/>
          </a:xfrm>
          <a:prstGeom prst="rect">
            <a:avLst/>
          </a:prstGeom>
        </p:spPr>
      </p:pic>
      <p:pic>
        <p:nvPicPr>
          <p:cNvPr id="22" name="Grafik 21" descr="Ein Bild, das Wolke, draußen, Himmel, Baum enthält.&#10;&#10;Automatisch generierte Beschreibung">
            <a:extLst>
              <a:ext uri="{FF2B5EF4-FFF2-40B4-BE49-F238E27FC236}">
                <a16:creationId xmlns:a16="http://schemas.microsoft.com/office/drawing/2014/main" id="{42DB35D5-089A-EBEC-FD99-4D6DD1C7DF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0" y="4130847"/>
            <a:ext cx="3649803" cy="2425902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39455D05-1C0E-D091-C2D0-7FA82DB7C92F}"/>
              </a:ext>
            </a:extLst>
          </p:cNvPr>
          <p:cNvSpPr txBox="1"/>
          <p:nvPr/>
        </p:nvSpPr>
        <p:spPr>
          <a:xfrm>
            <a:off x="136327" y="3841162"/>
            <a:ext cx="3602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Congress</a:t>
            </a:r>
            <a:r>
              <a:rPr lang="de-DE" sz="1400" dirty="0"/>
              <a:t> Center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D3D68FA-1AB8-3F37-B36D-D5B2DBE4A1A6}"/>
              </a:ext>
            </a:extLst>
          </p:cNvPr>
          <p:cNvSpPr txBox="1"/>
          <p:nvPr/>
        </p:nvSpPr>
        <p:spPr>
          <a:xfrm>
            <a:off x="89270" y="6538657"/>
            <a:ext cx="3602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Bilbao </a:t>
            </a:r>
            <a:r>
              <a:rPr lang="de-DE" sz="1400" dirty="0" err="1"/>
              <a:t>Surroundings</a:t>
            </a:r>
            <a:endParaRPr lang="de-DE" sz="14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F0D1C24-8EDD-1672-250C-3C2469B8F8FD}"/>
              </a:ext>
            </a:extLst>
          </p:cNvPr>
          <p:cNvSpPr txBox="1"/>
          <p:nvPr/>
        </p:nvSpPr>
        <p:spPr>
          <a:xfrm>
            <a:off x="4368344" y="6556749"/>
            <a:ext cx="3431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Old Town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7E32C1B-0EBF-81A3-BD17-A9AA622914DB}"/>
              </a:ext>
            </a:extLst>
          </p:cNvPr>
          <p:cNvSpPr txBox="1"/>
          <p:nvPr/>
        </p:nvSpPr>
        <p:spPr>
          <a:xfrm>
            <a:off x="4007108" y="4276717"/>
            <a:ext cx="3602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Guggenheim Museum </a:t>
            </a:r>
            <a:r>
              <a:rPr lang="de-DE" sz="1400" dirty="0" err="1"/>
              <a:t>with</a:t>
            </a:r>
            <a:r>
              <a:rPr lang="de-DE" sz="1400" dirty="0"/>
              <a:t> „Maman“</a:t>
            </a:r>
          </a:p>
        </p:txBody>
      </p:sp>
    </p:spTree>
    <p:extLst>
      <p:ext uri="{BB962C8B-B14F-4D97-AF65-F5344CB8AC3E}">
        <p14:creationId xmlns:p14="http://schemas.microsoft.com/office/powerpoint/2010/main" val="248978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  <a:lnDef>
      <a:spPr>
        <a:noFill/>
        <a:ln w="19050">
          <a:solidFill>
            <a:srgbClr val="969696"/>
          </a:solidFill>
          <a:prstDash val="sysDot"/>
          <a:round/>
          <a:headEnd/>
          <a:tailEnd/>
        </a:ln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5_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  <a:lnDef>
      <a:spPr>
        <a:noFill/>
        <a:ln w="19050">
          <a:solidFill>
            <a:srgbClr val="969696"/>
          </a:solidFill>
          <a:prstDash val="sysDot"/>
          <a:round/>
          <a:headEnd/>
          <a:tailEnd/>
        </a:ln>
      </a:spPr>
      <a:bodyPr/>
      <a:lstStyle/>
    </a:lnDef>
  </a:objectDefaults>
  <a:extraClrSchemeLst/>
</a:theme>
</file>

<file path=ppt/theme/theme3.xml><?xml version="1.0" encoding="utf-8"?>
<a:theme xmlns:a="http://schemas.openxmlformats.org/drawingml/2006/main" name="Custom Theme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317</Words>
  <Application>Microsoft Office PowerPoint</Application>
  <PresentationFormat>Breitbild</PresentationFormat>
  <Paragraphs>71</Paragraphs>
  <Slides>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7</vt:i4>
      </vt:variant>
    </vt:vector>
  </HeadingPairs>
  <TitlesOfParts>
    <vt:vector size="16" baseType="lpstr">
      <vt:lpstr>Arial</vt:lpstr>
      <vt:lpstr>Calibri</vt:lpstr>
      <vt:lpstr>Corbel</vt:lpstr>
      <vt:lpstr>Segoe UI</vt:lpstr>
      <vt:lpstr>Symbol</vt:lpstr>
      <vt:lpstr>Wingdings</vt:lpstr>
      <vt:lpstr>1_Larissa-Design</vt:lpstr>
      <vt:lpstr>5_Larissa-Design</vt:lpstr>
      <vt:lpstr>Custom Theme</vt:lpstr>
      <vt:lpstr>The EMIM 2025 | 11-14 March in Bilbao</vt:lpstr>
      <vt:lpstr>PowerPoint-Präsentation</vt:lpstr>
      <vt:lpstr>PowerPoint-Präsentation</vt:lpstr>
      <vt:lpstr>PowerPoint-Präsentation</vt:lpstr>
      <vt:lpstr>Programme Building | EMIM 2025, Bilbao</vt:lpstr>
      <vt:lpstr>Timeline  | EMIM 2025, Bilbao</vt:lpstr>
      <vt:lpstr>PowerPoint-Präsentation</vt:lpstr>
    </vt:vector>
  </TitlesOfParts>
  <Company>Inscale GmbH</Company>
  <LinksUpToDate>false</LinksUpToDate>
  <SharedDoc>false</SharedDoc>
  <HyperlinkBase>www.presentationload.de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D2545 Innovationsmanagement Tools</dc:title>
  <dc:creator>PresentationLoad</dc:creator>
  <dc:description>Professionelle PowerPoint Vorlagen zum Download</dc:description>
  <cp:lastModifiedBy>Doris Kracht</cp:lastModifiedBy>
  <cp:revision>2907</cp:revision>
  <cp:lastPrinted>2021-02-18T11:11:57Z</cp:lastPrinted>
  <dcterms:created xsi:type="dcterms:W3CDTF">2010-05-21T10:35:54Z</dcterms:created>
  <dcterms:modified xsi:type="dcterms:W3CDTF">2024-09-15T13:05:27Z</dcterms:modified>
</cp:coreProperties>
</file>