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9" r:id="rId1"/>
    <p:sldMasterId id="2147483734" r:id="rId2"/>
  </p:sldMasterIdLst>
  <p:notesMasterIdLst>
    <p:notesMasterId r:id="rId4"/>
  </p:notesMasterIdLst>
  <p:handoutMasterIdLst>
    <p:handoutMasterId r:id="rId5"/>
  </p:handoutMasterIdLst>
  <p:sldIdLst>
    <p:sldId id="1419" r:id="rId3"/>
  </p:sldIdLst>
  <p:sldSz cx="12192000" cy="6858000"/>
  <p:notesSz cx="7099300" cy="10234613"/>
  <p:custDataLst>
    <p:tags r:id="rId6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9" userDrawn="1">
          <p15:clr>
            <a:srgbClr val="A4A3A4"/>
          </p15:clr>
        </p15:guide>
        <p15:guide id="2" orient="horz" pos="4088" userDrawn="1">
          <p15:clr>
            <a:srgbClr val="A4A3A4"/>
          </p15:clr>
        </p15:guide>
        <p15:guide id="3" orient="horz" pos="731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301" userDrawn="1">
          <p15:clr>
            <a:srgbClr val="A4A3A4"/>
          </p15:clr>
        </p15:guide>
        <p15:guide id="6" pos="12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is" initials="DK" lastIdx="3" clrIdx="0">
    <p:extLst>
      <p:ext uri="{19B8F6BF-5375-455C-9EA6-DF929625EA0E}">
        <p15:presenceInfo xmlns:p15="http://schemas.microsoft.com/office/powerpoint/2012/main" userId="Dor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5389"/>
    <a:srgbClr val="95B3D7"/>
    <a:srgbClr val="FFFF99"/>
    <a:srgbClr val="254061"/>
    <a:srgbClr val="66CCFF"/>
    <a:srgbClr val="35AA70"/>
    <a:srgbClr val="FABF8F"/>
    <a:srgbClr val="C0C0C0"/>
    <a:srgbClr val="003794"/>
    <a:srgbClr val="455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6" autoAdjust="0"/>
    <p:restoredTop sz="91657" autoAdjust="0"/>
  </p:normalViewPr>
  <p:slideViewPr>
    <p:cSldViewPr snapToGrid="0" snapToObjects="1" showGuides="1">
      <p:cViewPr varScale="1">
        <p:scale>
          <a:sx n="56" d="100"/>
          <a:sy n="56" d="100"/>
        </p:scale>
        <p:origin x="1004" y="26"/>
      </p:cViewPr>
      <p:guideLst>
        <p:guide orient="horz" pos="459"/>
        <p:guide orient="horz" pos="4088"/>
        <p:guide orient="horz" pos="731"/>
        <p:guide orient="horz" pos="1185"/>
        <p:guide pos="301"/>
        <p:guide pos="12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-2976" y="-90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631" cy="512304"/>
          </a:xfrm>
          <a:prstGeom prst="rect">
            <a:avLst/>
          </a:prstGeom>
        </p:spPr>
        <p:txBody>
          <a:bodyPr vert="horz" lIns="95459" tIns="47730" rIns="95459" bIns="4773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978" y="0"/>
            <a:ext cx="3075631" cy="512304"/>
          </a:xfrm>
          <a:prstGeom prst="rect">
            <a:avLst/>
          </a:prstGeom>
        </p:spPr>
        <p:txBody>
          <a:bodyPr vert="horz" lIns="95459" tIns="47730" rIns="95459" bIns="47730" rtlCol="0"/>
          <a:lstStyle>
            <a:lvl1pPr algn="r">
              <a:defRPr sz="1200"/>
            </a:lvl1pPr>
          </a:lstStyle>
          <a:p>
            <a:fld id="{CF1E4773-9246-45CD-A7C6-08073DEC7883}" type="datetimeFigureOut">
              <a:rPr lang="de-DE" smtClean="0"/>
              <a:pPr/>
              <a:t>09.10.2023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0675"/>
            <a:ext cx="3075631" cy="512303"/>
          </a:xfrm>
          <a:prstGeom prst="rect">
            <a:avLst/>
          </a:prstGeom>
        </p:spPr>
        <p:txBody>
          <a:bodyPr vert="horz" lIns="95459" tIns="47730" rIns="95459" bIns="4773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978" y="9720675"/>
            <a:ext cx="3075631" cy="512303"/>
          </a:xfrm>
          <a:prstGeom prst="rect">
            <a:avLst/>
          </a:prstGeom>
        </p:spPr>
        <p:txBody>
          <a:bodyPr vert="horz" lIns="95459" tIns="47730" rIns="95459" bIns="47730" rtlCol="0" anchor="b"/>
          <a:lstStyle>
            <a:lvl1pPr algn="r">
              <a:defRPr sz="1200"/>
            </a:lvl1pPr>
          </a:lstStyle>
          <a:p>
            <a:fld id="{721D4B6B-0AED-49B8-ADC9-C8751538B58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966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5459" tIns="47730" rIns="95459" bIns="4773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5459" tIns="47730" rIns="95459" bIns="47730" rtlCol="0"/>
          <a:lstStyle>
            <a:lvl1pPr algn="r">
              <a:defRPr sz="1200"/>
            </a:lvl1pPr>
          </a:lstStyle>
          <a:p>
            <a:fld id="{569C9874-DE1E-48CB-A603-4C70CD126593}" type="datetimeFigureOut">
              <a:rPr lang="de-DE" smtClean="0"/>
              <a:pPr/>
              <a:t>09.10.2023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59" tIns="47730" rIns="95459" bIns="4773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6"/>
          </a:xfrm>
          <a:prstGeom prst="rect">
            <a:avLst/>
          </a:prstGeom>
        </p:spPr>
        <p:txBody>
          <a:bodyPr vert="horz" lIns="95459" tIns="47730" rIns="95459" bIns="4773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1"/>
          </a:xfrm>
          <a:prstGeom prst="rect">
            <a:avLst/>
          </a:prstGeom>
        </p:spPr>
        <p:txBody>
          <a:bodyPr vert="horz" lIns="95459" tIns="47730" rIns="95459" bIns="4773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</p:spPr>
        <p:txBody>
          <a:bodyPr vert="horz" lIns="95459" tIns="47730" rIns="95459" bIns="47730" rtlCol="0" anchor="b"/>
          <a:lstStyle>
            <a:lvl1pPr algn="r">
              <a:defRPr sz="1200"/>
            </a:lvl1pPr>
          </a:lstStyle>
          <a:p>
            <a:fld id="{C14CEB38-DA38-4F43-AFB8-94FE45CA586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976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12192000" cy="3886200"/>
          </a:xfrm>
          <a:prstGeom prst="rect">
            <a:avLst/>
          </a:prstGeom>
          <a:gradFill flip="none" rotWithShape="1">
            <a:gsLst>
              <a:gs pos="42000">
                <a:srgbClr val="4D4D4D"/>
              </a:gs>
              <a:gs pos="100000">
                <a:srgbClr val="000000"/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 sz="8000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47413" y="1998133"/>
            <a:ext cx="8290187" cy="1416050"/>
          </a:xfrm>
        </p:spPr>
        <p:txBody>
          <a:bodyPr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36231" y="4037202"/>
            <a:ext cx="8301372" cy="1271398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22C8-DF56-47E0-BBCD-047CFC59BD5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2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38544"/>
            <a:ext cx="11329456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5090-AAE7-47C4-9A2C-7BAAF1C0648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0" y="854994"/>
            <a:ext cx="11328400" cy="3362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DD97-AA62-486D-978F-274A4E63D4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12192000" cy="3886200"/>
          </a:xfrm>
          <a:prstGeom prst="rect">
            <a:avLst/>
          </a:prstGeom>
          <a:gradFill flip="none" rotWithShape="1">
            <a:gsLst>
              <a:gs pos="42000">
                <a:srgbClr val="4D4D4D"/>
              </a:gs>
              <a:gs pos="100000">
                <a:srgbClr val="000000"/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 sz="8000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47413" y="1998133"/>
            <a:ext cx="8290187" cy="1416050"/>
          </a:xfrm>
        </p:spPr>
        <p:txBody>
          <a:bodyPr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36231" y="4037202"/>
            <a:ext cx="8301372" cy="1271398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921D-AEAE-4483-BDC0-1D529F5657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2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38544"/>
            <a:ext cx="11329456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FE8A-BFE1-4A65-AF31-151CF8AFA4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0" y="854994"/>
            <a:ext cx="11328400" cy="3362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B78CD-1B20-401C-A555-0FB5231965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10/9/2023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gray">
          <a:xfrm>
            <a:off x="3" y="2017714"/>
            <a:ext cx="12191999" cy="484028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190495" indent="-190495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sz="1800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1802" y="1554959"/>
            <a:ext cx="11329457" cy="42473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31801" y="-1"/>
            <a:ext cx="11329456" cy="109081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31799" y="6356355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EF109-ED09-45DC-8166-52802836F3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10/9/2023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76601" y="6356355"/>
            <a:ext cx="563985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916457" y="6356355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21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377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795" indent="-190795" algn="l" defTabSz="914377" rtl="0" eaLnBrk="1" latinLnBrk="0" hangingPunct="1">
        <a:spcBef>
          <a:spcPts val="432"/>
        </a:spcBef>
        <a:spcAft>
          <a:spcPts val="0"/>
        </a:spcAft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81590" indent="-190795" algn="l" defTabSz="914377" rtl="0" eaLnBrk="1" latinLnBrk="0" hangingPunct="1">
        <a:spcBef>
          <a:spcPts val="432"/>
        </a:spcBef>
        <a:spcAft>
          <a:spcPts val="0"/>
        </a:spcAft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72386" indent="-190795" algn="l" defTabSz="914377" rtl="0" eaLnBrk="1" latinLnBrk="0" hangingPunct="1">
        <a:spcBef>
          <a:spcPts val="432"/>
        </a:spcBef>
        <a:spcAft>
          <a:spcPts val="0"/>
        </a:spcAft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707" indent="-184146" algn="l" defTabSz="914377" rtl="0" eaLnBrk="1" latinLnBrk="0" hangingPunct="1">
        <a:spcBef>
          <a:spcPct val="20000"/>
        </a:spcBef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16" indent="-176209" algn="l" defTabSz="914377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gray">
          <a:xfrm>
            <a:off x="3" y="2017714"/>
            <a:ext cx="12191999" cy="484028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190495" indent="-190495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sz="1800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1802" y="1554959"/>
            <a:ext cx="11329457" cy="42473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31801" y="-1"/>
            <a:ext cx="11329456" cy="109081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31799" y="6356355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8B2E-D918-485B-9A92-4EFB3A37D4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10/9/2023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76601" y="6356355"/>
            <a:ext cx="563985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916457" y="6356355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21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377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795" indent="-190795" algn="l" defTabSz="914377" rtl="0" eaLnBrk="1" latinLnBrk="0" hangingPunct="1">
        <a:spcBef>
          <a:spcPts val="432"/>
        </a:spcBef>
        <a:spcAft>
          <a:spcPts val="0"/>
        </a:spcAft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81590" indent="-190795" algn="l" defTabSz="914377" rtl="0" eaLnBrk="1" latinLnBrk="0" hangingPunct="1">
        <a:spcBef>
          <a:spcPts val="432"/>
        </a:spcBef>
        <a:spcAft>
          <a:spcPts val="0"/>
        </a:spcAft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72386" indent="-190795" algn="l" defTabSz="914377" rtl="0" eaLnBrk="1" latinLnBrk="0" hangingPunct="1">
        <a:spcBef>
          <a:spcPts val="432"/>
        </a:spcBef>
        <a:spcAft>
          <a:spcPts val="0"/>
        </a:spcAft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707" indent="-184146" algn="l" defTabSz="914377" rtl="0" eaLnBrk="1" latinLnBrk="0" hangingPunct="1">
        <a:spcBef>
          <a:spcPct val="20000"/>
        </a:spcBef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16" indent="-176209" algn="l" defTabSz="914377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, Screenshot, Schiff, Wasser enthält.&#10;&#10;Automatisch generierte Beschreibung">
            <a:extLst>
              <a:ext uri="{FF2B5EF4-FFF2-40B4-BE49-F238E27FC236}">
                <a16:creationId xmlns:a16="http://schemas.microsoft.com/office/drawing/2014/main" id="{094A9E05-2182-D389-C7CC-56EABDEBA8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61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Larissa-Design">
  <a:themeElements>
    <a:clrScheme name="Standard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2A79FF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74747"/>
      </a:accent6>
      <a:hlink>
        <a:srgbClr val="C00000"/>
      </a:hlink>
      <a:folHlink>
        <a:srgbClr val="FFC0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A50021"/>
          </a:solidFill>
          <a:round/>
          <a:headEnd/>
          <a:tailEnd/>
        </a:ln>
      </a:spPr>
      <a:bodyPr/>
      <a:lstStyle>
        <a:defPPr>
          <a:defRPr dirty="0"/>
        </a:defPPr>
      </a:lstStyle>
    </a:spDef>
    <a:lnDef>
      <a:spPr>
        <a:noFill/>
        <a:ln w="19050">
          <a:solidFill>
            <a:srgbClr val="969696"/>
          </a:solidFill>
          <a:prstDash val="sysDot"/>
          <a:round/>
          <a:headEnd/>
          <a:tailEnd/>
        </a:ln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5_Larissa-Design">
  <a:themeElements>
    <a:clrScheme name="Standard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2A79FF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74747"/>
      </a:accent6>
      <a:hlink>
        <a:srgbClr val="C00000"/>
      </a:hlink>
      <a:folHlink>
        <a:srgbClr val="FFC0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A50021"/>
          </a:solidFill>
          <a:round/>
          <a:headEnd/>
          <a:tailEnd/>
        </a:ln>
      </a:spPr>
      <a:bodyPr/>
      <a:lstStyle>
        <a:defPPr>
          <a:defRPr dirty="0"/>
        </a:defPPr>
      </a:lstStyle>
    </a:spDef>
    <a:lnDef>
      <a:spPr>
        <a:noFill/>
        <a:ln w="19050">
          <a:solidFill>
            <a:srgbClr val="969696"/>
          </a:solidFill>
          <a:prstDash val="sysDot"/>
          <a:round/>
          <a:headEnd/>
          <a:tailEnd/>
        </a:ln>
      </a:spPr>
      <a:bodyPr/>
      <a:lstStyle/>
    </a:ln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Symbol</vt:lpstr>
      <vt:lpstr>Wingdings</vt:lpstr>
      <vt:lpstr>1_Larissa-Design</vt:lpstr>
      <vt:lpstr>5_Larissa-Design</vt:lpstr>
      <vt:lpstr>PowerPoint-Präsentation</vt:lpstr>
    </vt:vector>
  </TitlesOfParts>
  <Company>Inscale GmbH</Company>
  <LinksUpToDate>false</LinksUpToDate>
  <SharedDoc>false</SharedDoc>
  <HyperlinkBase>www.presentationload.de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D2545 Innovationsmanagement Tools</dc:title>
  <dc:creator>PresentationLoad</dc:creator>
  <dc:description>Professionelle PowerPoint Vorlagen zum Download</dc:description>
  <cp:lastModifiedBy>Doris Kracht</cp:lastModifiedBy>
  <cp:revision>2905</cp:revision>
  <cp:lastPrinted>2021-02-18T11:11:57Z</cp:lastPrinted>
  <dcterms:created xsi:type="dcterms:W3CDTF">2010-05-21T10:35:54Z</dcterms:created>
  <dcterms:modified xsi:type="dcterms:W3CDTF">2023-10-09T10:18:02Z</dcterms:modified>
</cp:coreProperties>
</file>